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6"/>
  </p:notesMasterIdLst>
  <p:handoutMasterIdLst>
    <p:handoutMasterId r:id="rId17"/>
  </p:handoutMasterIdLst>
  <p:sldIdLst>
    <p:sldId id="306" r:id="rId2"/>
    <p:sldId id="323" r:id="rId3"/>
    <p:sldId id="308" r:id="rId4"/>
    <p:sldId id="304" r:id="rId5"/>
    <p:sldId id="324" r:id="rId6"/>
    <p:sldId id="307" r:id="rId7"/>
    <p:sldId id="321" r:id="rId8"/>
    <p:sldId id="317" r:id="rId9"/>
    <p:sldId id="322" r:id="rId10"/>
    <p:sldId id="325" r:id="rId11"/>
    <p:sldId id="326" r:id="rId12"/>
    <p:sldId id="327" r:id="rId13"/>
    <p:sldId id="319" r:id="rId14"/>
    <p:sldId id="312" r:id="rId1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6DCF08C-353A-3AD9-157E-E702538B0DD1}" name="Shawn Brick" initials="SB" userId="S::sbrick@UCOP.edu::37b700d7-b76f-4d0d-a758-75689e53abc3" providerId="AD"/>
  <p188:author id="{C518EFCA-804C-7D7F-2DAF-EE8E2D172840}" name="Elisabeth Yap" initials="EY" userId="S::eyap@ucop.edu::f2d9a87e-01c8-46cb-84c2-1816ff8d27da"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A6593"/>
    <a:srgbClr val="2A7FBB"/>
    <a:srgbClr val="0071B1"/>
    <a:srgbClr val="2A8EBB"/>
    <a:srgbClr val="3A8EBB"/>
    <a:srgbClr val="4484B2"/>
    <a:srgbClr val="0B96F1"/>
    <a:srgbClr val="008AF9"/>
    <a:srgbClr val="0098F9"/>
    <a:srgbClr val="0098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487" autoAdjust="0"/>
    <p:restoredTop sz="94187" autoAdjust="0"/>
  </p:normalViewPr>
  <p:slideViewPr>
    <p:cSldViewPr snapToGrid="0">
      <p:cViewPr varScale="1">
        <p:scale>
          <a:sx n="150" d="100"/>
          <a:sy n="150" d="100"/>
        </p:scale>
        <p:origin x="942" y="126"/>
      </p:cViewPr>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howGuides="1">
      <p:cViewPr varScale="1">
        <p:scale>
          <a:sx n="60" d="100"/>
          <a:sy n="60" d="100"/>
        </p:scale>
        <p:origin x="2500"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3CBBD65-146B-EC4C-83B5-8EBFCB408712}" type="datetimeFigureOut">
              <a:rPr lang="en-US" smtClean="0"/>
              <a:t>4/19/2024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DC9DDE9-F6B5-BA4A-B655-C30707047FB1}" type="slidenum">
              <a:rPr lang="en-US" smtClean="0"/>
              <a:t>‹#›</a:t>
            </a:fld>
            <a:endParaRPr lang="en-US"/>
          </a:p>
        </p:txBody>
      </p:sp>
    </p:spTree>
    <p:extLst>
      <p:ext uri="{BB962C8B-B14F-4D97-AF65-F5344CB8AC3E}">
        <p14:creationId xmlns:p14="http://schemas.microsoft.com/office/powerpoint/2010/main" val="9714970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06CC86-58EB-5F4B-A4A2-39B6E15C8016}" type="datetimeFigureOut">
              <a:rPr lang="en-US"/>
              <a:pPr/>
              <a:t>4/19/2024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2D5646-A00B-3942-B201-4EB41B9B77BE}" type="slidenum">
              <a:rPr/>
              <a:pPr/>
              <a:t>‹#›</a:t>
            </a:fld>
            <a:endParaRPr lang="en-US"/>
          </a:p>
        </p:txBody>
      </p:sp>
    </p:spTree>
    <p:extLst>
      <p:ext uri="{BB962C8B-B14F-4D97-AF65-F5344CB8AC3E}">
        <p14:creationId xmlns:p14="http://schemas.microsoft.com/office/powerpoint/2010/main" val="107071861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Shawn: Leads introductions; asks Liz and Heather to introduce themselves. </a:t>
            </a:r>
          </a:p>
          <a:p>
            <a:endParaRPr lang="en-US" dirty="0"/>
          </a:p>
          <a:p>
            <a:endParaRPr lang="en-US" dirty="0"/>
          </a:p>
        </p:txBody>
      </p:sp>
      <p:sp>
        <p:nvSpPr>
          <p:cNvPr id="4" name="Slide Number Placeholder 3"/>
          <p:cNvSpPr>
            <a:spLocks noGrp="1"/>
          </p:cNvSpPr>
          <p:nvPr>
            <p:ph type="sldNum" sz="quarter" idx="5"/>
          </p:nvPr>
        </p:nvSpPr>
        <p:spPr/>
        <p:txBody>
          <a:bodyPr/>
          <a:lstStyle/>
          <a:p>
            <a:fld id="{3C2D5646-A00B-3942-B201-4EB41B9B77BE}" type="slidenum">
              <a:rPr lang="en-US" smtClean="0"/>
              <a:pPr/>
              <a:t>1</a:t>
            </a:fld>
            <a:endParaRPr lang="en-US"/>
          </a:p>
        </p:txBody>
      </p:sp>
    </p:spTree>
    <p:extLst>
      <p:ext uri="{BB962C8B-B14F-4D97-AF65-F5344CB8AC3E}">
        <p14:creationId xmlns:p14="http://schemas.microsoft.com/office/powerpoint/2010/main" val="1188797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Shawn</a:t>
            </a:r>
          </a:p>
        </p:txBody>
      </p:sp>
      <p:sp>
        <p:nvSpPr>
          <p:cNvPr id="4" name="Slide Number Placeholder 3"/>
          <p:cNvSpPr>
            <a:spLocks noGrp="1"/>
          </p:cNvSpPr>
          <p:nvPr>
            <p:ph type="sldNum" sz="quarter" idx="5"/>
          </p:nvPr>
        </p:nvSpPr>
        <p:spPr/>
        <p:txBody>
          <a:bodyPr/>
          <a:lstStyle/>
          <a:p>
            <a:fld id="{3C2D5646-A00B-3942-B201-4EB41B9B77BE}" type="slidenum">
              <a:rPr lang="en-US" smtClean="0"/>
              <a:pPr/>
              <a:t>10</a:t>
            </a:fld>
            <a:endParaRPr lang="en-US"/>
          </a:p>
        </p:txBody>
      </p:sp>
    </p:spTree>
    <p:extLst>
      <p:ext uri="{BB962C8B-B14F-4D97-AF65-F5344CB8AC3E}">
        <p14:creationId xmlns:p14="http://schemas.microsoft.com/office/powerpoint/2010/main" val="2345503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Shawn, Liz</a:t>
            </a:r>
          </a:p>
        </p:txBody>
      </p:sp>
      <p:sp>
        <p:nvSpPr>
          <p:cNvPr id="4" name="Slide Number Placeholder 3"/>
          <p:cNvSpPr>
            <a:spLocks noGrp="1"/>
          </p:cNvSpPr>
          <p:nvPr>
            <p:ph type="sldNum" sz="quarter" idx="5"/>
          </p:nvPr>
        </p:nvSpPr>
        <p:spPr/>
        <p:txBody>
          <a:bodyPr/>
          <a:lstStyle/>
          <a:p>
            <a:fld id="{3C2D5646-A00B-3942-B201-4EB41B9B77BE}" type="slidenum">
              <a:rPr lang="en-US" smtClean="0"/>
              <a:pPr/>
              <a:t>11</a:t>
            </a:fld>
            <a:endParaRPr lang="en-US"/>
          </a:p>
        </p:txBody>
      </p:sp>
    </p:spTree>
    <p:extLst>
      <p:ext uri="{BB962C8B-B14F-4D97-AF65-F5344CB8AC3E}">
        <p14:creationId xmlns:p14="http://schemas.microsoft.com/office/powerpoint/2010/main" val="1111140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Heather</a:t>
            </a:r>
          </a:p>
        </p:txBody>
      </p:sp>
      <p:sp>
        <p:nvSpPr>
          <p:cNvPr id="4" name="Slide Number Placeholder 3"/>
          <p:cNvSpPr>
            <a:spLocks noGrp="1"/>
          </p:cNvSpPr>
          <p:nvPr>
            <p:ph type="sldNum" sz="quarter" idx="5"/>
          </p:nvPr>
        </p:nvSpPr>
        <p:spPr/>
        <p:txBody>
          <a:bodyPr/>
          <a:lstStyle/>
          <a:p>
            <a:fld id="{3C2D5646-A00B-3942-B201-4EB41B9B77BE}" type="slidenum">
              <a:rPr lang="en-US" smtClean="0"/>
              <a:pPr/>
              <a:t>12</a:t>
            </a:fld>
            <a:endParaRPr lang="en-US"/>
          </a:p>
        </p:txBody>
      </p:sp>
    </p:spTree>
    <p:extLst>
      <p:ext uri="{BB962C8B-B14F-4D97-AF65-F5344CB8AC3E}">
        <p14:creationId xmlns:p14="http://schemas.microsoft.com/office/powerpoint/2010/main" val="4172555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Heather, Shawn: Tried to tell what you can do, not just what you can’t do. </a:t>
            </a:r>
          </a:p>
        </p:txBody>
      </p:sp>
      <p:sp>
        <p:nvSpPr>
          <p:cNvPr id="4" name="Slide Number Placeholder 3"/>
          <p:cNvSpPr>
            <a:spLocks noGrp="1"/>
          </p:cNvSpPr>
          <p:nvPr>
            <p:ph type="sldNum" sz="quarter" idx="5"/>
          </p:nvPr>
        </p:nvSpPr>
        <p:spPr/>
        <p:txBody>
          <a:bodyPr/>
          <a:lstStyle/>
          <a:p>
            <a:fld id="{3C2D5646-A00B-3942-B201-4EB41B9B77BE}" type="slidenum">
              <a:rPr lang="en-US" smtClean="0"/>
              <a:pPr/>
              <a:t>13</a:t>
            </a:fld>
            <a:endParaRPr lang="en-US"/>
          </a:p>
        </p:txBody>
      </p:sp>
    </p:spTree>
    <p:extLst>
      <p:ext uri="{BB962C8B-B14F-4D97-AF65-F5344CB8AC3E}">
        <p14:creationId xmlns:p14="http://schemas.microsoft.com/office/powerpoint/2010/main" val="7389093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2D5646-A00B-3942-B201-4EB41B9B77BE}" type="slidenum">
              <a:rPr lang="en-US" smtClean="0"/>
              <a:pPr/>
              <a:t>14</a:t>
            </a:fld>
            <a:endParaRPr lang="en-US"/>
          </a:p>
        </p:txBody>
      </p:sp>
    </p:spTree>
    <p:extLst>
      <p:ext uri="{BB962C8B-B14F-4D97-AF65-F5344CB8AC3E}">
        <p14:creationId xmlns:p14="http://schemas.microsoft.com/office/powerpoint/2010/main" val="2719293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Shawn: Agenda for the presentation.</a:t>
            </a:r>
          </a:p>
          <a:p>
            <a:endParaRPr lang="en-US" dirty="0"/>
          </a:p>
          <a:p>
            <a:r>
              <a:rPr lang="en-US" dirty="0"/>
              <a:t>We will have Liz provide some of the legal framework for the discussion. </a:t>
            </a:r>
          </a:p>
          <a:p>
            <a:endParaRPr lang="en-US" dirty="0"/>
          </a:p>
          <a:p>
            <a:r>
              <a:rPr lang="en-US" dirty="0"/>
              <a:t>Then I’ll ask Heather to talk about the process we went through. </a:t>
            </a:r>
          </a:p>
          <a:p>
            <a:endParaRPr lang="en-US" dirty="0"/>
          </a:p>
          <a:p>
            <a:r>
              <a:rPr lang="en-US" dirty="0"/>
              <a:t>We can do a short walk-through of the guidance document. </a:t>
            </a:r>
          </a:p>
          <a:p>
            <a:endParaRPr lang="en-US" dirty="0"/>
          </a:p>
          <a:p>
            <a:r>
              <a:rPr lang="en-US" dirty="0"/>
              <a:t>And then close with a comment on the consultation process and open for questions.</a:t>
            </a:r>
          </a:p>
        </p:txBody>
      </p:sp>
      <p:sp>
        <p:nvSpPr>
          <p:cNvPr id="4" name="Slide Number Placeholder 3"/>
          <p:cNvSpPr>
            <a:spLocks noGrp="1"/>
          </p:cNvSpPr>
          <p:nvPr>
            <p:ph type="sldNum" sz="quarter" idx="5"/>
          </p:nvPr>
        </p:nvSpPr>
        <p:spPr/>
        <p:txBody>
          <a:bodyPr/>
          <a:lstStyle/>
          <a:p>
            <a:fld id="{3C2D5646-A00B-3942-B201-4EB41B9B77BE}" type="slidenum">
              <a:rPr lang="en-US" smtClean="0"/>
              <a:pPr/>
              <a:t>2</a:t>
            </a:fld>
            <a:endParaRPr lang="en-US"/>
          </a:p>
        </p:txBody>
      </p:sp>
    </p:spTree>
    <p:extLst>
      <p:ext uri="{BB962C8B-B14F-4D97-AF65-F5344CB8AC3E}">
        <p14:creationId xmlns:p14="http://schemas.microsoft.com/office/powerpoint/2010/main" val="2140677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Shawn: </a:t>
            </a:r>
          </a:p>
          <a:p>
            <a:endParaRPr lang="en-US" dirty="0"/>
          </a:p>
          <a:p>
            <a:r>
              <a:rPr lang="en-US" dirty="0"/>
              <a:t>Before we get started on the legal background, I wanted to start the conversation with a question for Liz and Heather: Why did we do any of this? </a:t>
            </a:r>
          </a:p>
          <a:p>
            <a:endParaRPr lang="en-US" dirty="0"/>
          </a:p>
          <a:p>
            <a:r>
              <a:rPr lang="en-US" dirty="0"/>
              <a:t>Liz or Heather: </a:t>
            </a:r>
          </a:p>
          <a:p>
            <a:endParaRPr lang="en-US" dirty="0"/>
          </a:p>
          <a:p>
            <a:r>
              <a:rPr lang="en-US" dirty="0"/>
              <a:t>Even though the SCOTUS decision did not change our analysis, it prompted a series of questions. As we started to prepare to respond, we realized that even though the SCOTUS decision didn’t impact things, our existing guidance was silent on the federal context. </a:t>
            </a:r>
          </a:p>
          <a:p>
            <a:endParaRPr lang="en-US" dirty="0"/>
          </a:p>
          <a:p>
            <a:r>
              <a:rPr lang="en-US" dirty="0"/>
              <a:t>Spoiler alert: SCOTUS had no impact. </a:t>
            </a:r>
          </a:p>
          <a:p>
            <a:endParaRPr lang="en-US" dirty="0"/>
          </a:p>
          <a:p>
            <a:r>
              <a:rPr lang="en-US" dirty="0"/>
              <a:t>Short answer: Our campus colleagues were asking us questions. </a:t>
            </a:r>
          </a:p>
        </p:txBody>
      </p:sp>
      <p:sp>
        <p:nvSpPr>
          <p:cNvPr id="4" name="Slide Number Placeholder 3"/>
          <p:cNvSpPr>
            <a:spLocks noGrp="1"/>
          </p:cNvSpPr>
          <p:nvPr>
            <p:ph type="sldNum" sz="quarter" idx="5"/>
          </p:nvPr>
        </p:nvSpPr>
        <p:spPr/>
        <p:txBody>
          <a:bodyPr/>
          <a:lstStyle/>
          <a:p>
            <a:fld id="{3C2D5646-A00B-3942-B201-4EB41B9B77BE}" type="slidenum">
              <a:rPr lang="en-US" smtClean="0"/>
              <a:pPr/>
              <a:t>3</a:t>
            </a:fld>
            <a:endParaRPr lang="en-US"/>
          </a:p>
        </p:txBody>
      </p:sp>
    </p:spTree>
    <p:extLst>
      <p:ext uri="{BB962C8B-B14F-4D97-AF65-F5344CB8AC3E}">
        <p14:creationId xmlns:p14="http://schemas.microsoft.com/office/powerpoint/2010/main" val="1680352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Liz: </a:t>
            </a:r>
          </a:p>
          <a:p>
            <a:endParaRPr lang="en-US" dirty="0"/>
          </a:p>
          <a:p>
            <a:r>
              <a:rPr lang="en-US" dirty="0"/>
              <a:t>As we said, the SCOTUS decision did not speak directly to financial aid policies. However, it prompted several questions and certainly raised the issue. </a:t>
            </a:r>
          </a:p>
          <a:p>
            <a:endParaRPr lang="en-US" dirty="0"/>
          </a:p>
          <a:p>
            <a:r>
              <a:rPr lang="en-US" dirty="0"/>
              <a:t>In CA, we have been prohibited from using race, sex, color, ethnicity and national origin since the late 1990’s. The policy guidance that the draft you have replaces, in fact, only spoke to compliance with the State’s constitution – Prop 209. </a:t>
            </a:r>
          </a:p>
          <a:p>
            <a:endParaRPr lang="en-US" dirty="0"/>
          </a:p>
          <a:p>
            <a:r>
              <a:rPr lang="en-US" dirty="0"/>
              <a:t>As we started looking into refreshing the guidance and as we started getting OCR complaints, we realized this required a wholesale revision to include Titles VI and IX. Maybe mention Tammi used to work for OCR?</a:t>
            </a:r>
          </a:p>
          <a:p>
            <a:endParaRPr lang="en-US" dirty="0"/>
          </a:p>
          <a:p>
            <a:r>
              <a:rPr lang="en-US" dirty="0"/>
              <a:t>Furthermore, we have had a lot of activity in California around aid for undocumented students. We also have a high-profile program for Native American students. So we felt it was important to pull these all in together. The laws impacting our undocumented students are complicated and we don’t list them all here, but it includes both federal and state law. </a:t>
            </a:r>
          </a:p>
          <a:p>
            <a:endParaRPr lang="en-US" dirty="0"/>
          </a:p>
          <a:p>
            <a:r>
              <a:rPr lang="en-US" dirty="0"/>
              <a:t>Some of what is in the guidance document involves absorbing some legal risk. A lot of these decisions are not black-and-white. We’ll walk you through those risk assessments in a moment. </a:t>
            </a:r>
          </a:p>
        </p:txBody>
      </p:sp>
      <p:sp>
        <p:nvSpPr>
          <p:cNvPr id="4" name="Slide Number Placeholder 3"/>
          <p:cNvSpPr>
            <a:spLocks noGrp="1"/>
          </p:cNvSpPr>
          <p:nvPr>
            <p:ph type="sldNum" sz="quarter" idx="5"/>
          </p:nvPr>
        </p:nvSpPr>
        <p:spPr/>
        <p:txBody>
          <a:bodyPr/>
          <a:lstStyle/>
          <a:p>
            <a:fld id="{3C2D5646-A00B-3942-B201-4EB41B9B77BE}" type="slidenum">
              <a:rPr lang="en-US" smtClean="0"/>
              <a:pPr/>
              <a:t>4</a:t>
            </a:fld>
            <a:endParaRPr lang="en-US"/>
          </a:p>
        </p:txBody>
      </p:sp>
    </p:spTree>
    <p:extLst>
      <p:ext uri="{BB962C8B-B14F-4D97-AF65-F5344CB8AC3E}">
        <p14:creationId xmlns:p14="http://schemas.microsoft.com/office/powerpoint/2010/main" val="157044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Liz</a:t>
            </a:r>
          </a:p>
        </p:txBody>
      </p:sp>
      <p:sp>
        <p:nvSpPr>
          <p:cNvPr id="4" name="Slide Number Placeholder 3"/>
          <p:cNvSpPr>
            <a:spLocks noGrp="1"/>
          </p:cNvSpPr>
          <p:nvPr>
            <p:ph type="sldNum" sz="quarter" idx="5"/>
          </p:nvPr>
        </p:nvSpPr>
        <p:spPr/>
        <p:txBody>
          <a:bodyPr/>
          <a:lstStyle/>
          <a:p>
            <a:fld id="{3C2D5646-A00B-3942-B201-4EB41B9B77BE}" type="slidenum">
              <a:rPr lang="en-US" smtClean="0"/>
              <a:pPr/>
              <a:t>5</a:t>
            </a:fld>
            <a:endParaRPr lang="en-US"/>
          </a:p>
        </p:txBody>
      </p:sp>
    </p:spTree>
    <p:extLst>
      <p:ext uri="{BB962C8B-B14F-4D97-AF65-F5344CB8AC3E}">
        <p14:creationId xmlns:p14="http://schemas.microsoft.com/office/powerpoint/2010/main" val="2788127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Heather</a:t>
            </a:r>
          </a:p>
        </p:txBody>
      </p:sp>
      <p:sp>
        <p:nvSpPr>
          <p:cNvPr id="4" name="Slide Number Placeholder 3"/>
          <p:cNvSpPr>
            <a:spLocks noGrp="1"/>
          </p:cNvSpPr>
          <p:nvPr>
            <p:ph type="sldNum" sz="quarter" idx="5"/>
          </p:nvPr>
        </p:nvSpPr>
        <p:spPr/>
        <p:txBody>
          <a:bodyPr/>
          <a:lstStyle/>
          <a:p>
            <a:fld id="{3C2D5646-A00B-3942-B201-4EB41B9B77BE}" type="slidenum">
              <a:rPr lang="en-US" smtClean="0"/>
              <a:pPr/>
              <a:t>6</a:t>
            </a:fld>
            <a:endParaRPr lang="en-US"/>
          </a:p>
        </p:txBody>
      </p:sp>
    </p:spTree>
    <p:extLst>
      <p:ext uri="{BB962C8B-B14F-4D97-AF65-F5344CB8AC3E}">
        <p14:creationId xmlns:p14="http://schemas.microsoft.com/office/powerpoint/2010/main" val="3398965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Heather</a:t>
            </a:r>
          </a:p>
        </p:txBody>
      </p:sp>
      <p:sp>
        <p:nvSpPr>
          <p:cNvPr id="4" name="Slide Number Placeholder 3"/>
          <p:cNvSpPr>
            <a:spLocks noGrp="1"/>
          </p:cNvSpPr>
          <p:nvPr>
            <p:ph type="sldNum" sz="quarter" idx="5"/>
          </p:nvPr>
        </p:nvSpPr>
        <p:spPr/>
        <p:txBody>
          <a:bodyPr/>
          <a:lstStyle/>
          <a:p>
            <a:fld id="{3C2D5646-A00B-3942-B201-4EB41B9B77BE}" type="slidenum">
              <a:rPr lang="en-US" smtClean="0"/>
              <a:pPr/>
              <a:t>7</a:t>
            </a:fld>
            <a:endParaRPr lang="en-US"/>
          </a:p>
        </p:txBody>
      </p:sp>
    </p:spTree>
    <p:extLst>
      <p:ext uri="{BB962C8B-B14F-4D97-AF65-F5344CB8AC3E}">
        <p14:creationId xmlns:p14="http://schemas.microsoft.com/office/powerpoint/2010/main" val="2498588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Heather</a:t>
            </a:r>
          </a:p>
        </p:txBody>
      </p:sp>
      <p:sp>
        <p:nvSpPr>
          <p:cNvPr id="4" name="Slide Number Placeholder 3"/>
          <p:cNvSpPr>
            <a:spLocks noGrp="1"/>
          </p:cNvSpPr>
          <p:nvPr>
            <p:ph type="sldNum" sz="quarter" idx="5"/>
          </p:nvPr>
        </p:nvSpPr>
        <p:spPr/>
        <p:txBody>
          <a:bodyPr/>
          <a:lstStyle/>
          <a:p>
            <a:fld id="{3C2D5646-A00B-3942-B201-4EB41B9B77BE}" type="slidenum">
              <a:rPr lang="en-US" smtClean="0"/>
              <a:pPr/>
              <a:t>8</a:t>
            </a:fld>
            <a:endParaRPr lang="en-US"/>
          </a:p>
        </p:txBody>
      </p:sp>
    </p:spTree>
    <p:extLst>
      <p:ext uri="{BB962C8B-B14F-4D97-AF65-F5344CB8AC3E}">
        <p14:creationId xmlns:p14="http://schemas.microsoft.com/office/powerpoint/2010/main" val="1147294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Heather</a:t>
            </a:r>
          </a:p>
        </p:txBody>
      </p:sp>
      <p:sp>
        <p:nvSpPr>
          <p:cNvPr id="4" name="Slide Number Placeholder 3"/>
          <p:cNvSpPr>
            <a:spLocks noGrp="1"/>
          </p:cNvSpPr>
          <p:nvPr>
            <p:ph type="sldNum" sz="quarter" idx="5"/>
          </p:nvPr>
        </p:nvSpPr>
        <p:spPr/>
        <p:txBody>
          <a:bodyPr/>
          <a:lstStyle/>
          <a:p>
            <a:fld id="{3C2D5646-A00B-3942-B201-4EB41B9B77BE}" type="slidenum">
              <a:rPr lang="en-US" smtClean="0"/>
              <a:pPr/>
              <a:t>9</a:t>
            </a:fld>
            <a:endParaRPr lang="en-US"/>
          </a:p>
        </p:txBody>
      </p:sp>
    </p:spTree>
    <p:extLst>
      <p:ext uri="{BB962C8B-B14F-4D97-AF65-F5344CB8AC3E}">
        <p14:creationId xmlns:p14="http://schemas.microsoft.com/office/powerpoint/2010/main" val="37950084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4958" y="1335572"/>
            <a:ext cx="5945842" cy="492443"/>
          </a:xfrm>
          <a:prstGeom prst="rect">
            <a:avLst/>
          </a:prstGeom>
          <a:noFill/>
        </p:spPr>
        <p:txBody>
          <a:bodyPr wrap="square" lIns="0" tIns="0" rIns="0" bIns="0" anchor="t" anchorCtr="0">
            <a:spAutoFit/>
          </a:bodyPr>
          <a:lstStyle>
            <a:lvl1pPr>
              <a:defRPr sz="3200" b="1" i="0" baseline="0">
                <a:solidFill>
                  <a:schemeClr val="tx2"/>
                </a:solidFill>
                <a:latin typeface="Arial" charset="0"/>
                <a:ea typeface="Arial" charset="0"/>
                <a:cs typeface="Arial" charset="0"/>
              </a:defRPr>
            </a:lvl1pPr>
          </a:lstStyle>
          <a:p>
            <a:r>
              <a:rPr lang="en-US" dirty="0"/>
              <a:t>Opening slide title</a:t>
            </a:r>
          </a:p>
        </p:txBody>
      </p:sp>
      <p:sp>
        <p:nvSpPr>
          <p:cNvPr id="10" name="Text Placeholder 9"/>
          <p:cNvSpPr>
            <a:spLocks noGrp="1"/>
          </p:cNvSpPr>
          <p:nvPr>
            <p:ph type="body" sz="quarter" idx="10" hasCustomPrompt="1"/>
          </p:nvPr>
        </p:nvSpPr>
        <p:spPr>
          <a:xfrm>
            <a:off x="454958" y="1948097"/>
            <a:ext cx="5945842" cy="286432"/>
          </a:xfrm>
        </p:spPr>
        <p:txBody>
          <a:bodyPr>
            <a:noAutofit/>
          </a:bodyPr>
          <a:lstStyle>
            <a:lvl1pPr>
              <a:defRPr sz="1600" b="1" i="0">
                <a:solidFill>
                  <a:schemeClr val="tx1"/>
                </a:solidFill>
                <a:latin typeface="Arial" charset="0"/>
                <a:ea typeface="Arial" charset="0"/>
                <a:cs typeface="Arial" charset="0"/>
              </a:defRPr>
            </a:lvl1pPr>
          </a:lstStyle>
          <a:p>
            <a:pPr lvl="0"/>
            <a:r>
              <a:rPr lang="en-US" dirty="0"/>
              <a:t>Subtitle</a:t>
            </a:r>
          </a:p>
        </p:txBody>
      </p:sp>
      <p:sp>
        <p:nvSpPr>
          <p:cNvPr id="12" name="Text Placeholder 11"/>
          <p:cNvSpPr>
            <a:spLocks noGrp="1"/>
          </p:cNvSpPr>
          <p:nvPr>
            <p:ph type="body" sz="quarter" idx="11" hasCustomPrompt="1"/>
          </p:nvPr>
        </p:nvSpPr>
        <p:spPr>
          <a:xfrm>
            <a:off x="454958" y="3899205"/>
            <a:ext cx="2288242" cy="296560"/>
          </a:xfrm>
        </p:spPr>
        <p:txBody>
          <a:bodyPr>
            <a:noAutofit/>
          </a:bodyPr>
          <a:lstStyle>
            <a:lvl1pPr>
              <a:defRPr sz="1600" b="0" i="0">
                <a:solidFill>
                  <a:schemeClr val="tx1"/>
                </a:solidFill>
                <a:latin typeface="Arial" charset="0"/>
                <a:ea typeface="Arial" charset="0"/>
                <a:cs typeface="Arial" charset="0"/>
              </a:defRPr>
            </a:lvl1pPr>
          </a:lstStyle>
          <a:p>
            <a:pPr lvl="0"/>
            <a:r>
              <a:rPr lang="en-US" dirty="0"/>
              <a:t>Date</a:t>
            </a:r>
          </a:p>
        </p:txBody>
      </p:sp>
      <p:pic>
        <p:nvPicPr>
          <p:cNvPr id="6" name="Picture 5"/>
          <p:cNvPicPr>
            <a:picLocks noChangeAspect="1"/>
          </p:cNvPicPr>
          <p:nvPr userDrawn="1"/>
        </p:nvPicPr>
        <p:blipFill>
          <a:blip r:embed="rId2"/>
          <a:stretch>
            <a:fillRect/>
          </a:stretch>
        </p:blipFill>
        <p:spPr>
          <a:xfrm>
            <a:off x="454959" y="4489704"/>
            <a:ext cx="2054720" cy="365760"/>
          </a:xfrm>
          <a:prstGeom prst="rect">
            <a:avLst/>
          </a:prstGeom>
          <a:noFill/>
        </p:spPr>
      </p:pic>
      <p:cxnSp>
        <p:nvCxnSpPr>
          <p:cNvPr id="8" name="Straight Connector 7"/>
          <p:cNvCxnSpPr/>
          <p:nvPr userDrawn="1"/>
        </p:nvCxnSpPr>
        <p:spPr>
          <a:xfrm>
            <a:off x="454958" y="640080"/>
            <a:ext cx="459442" cy="0"/>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cxnSp>
        <p:nvCxnSpPr>
          <p:cNvPr id="7" name="Straight Connector 6"/>
          <p:cNvCxnSpPr/>
          <p:nvPr userDrawn="1"/>
        </p:nvCxnSpPr>
        <p:spPr>
          <a:xfrm>
            <a:off x="454958" y="3424844"/>
            <a:ext cx="459442" cy="0"/>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Tree>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harts">
    <p:spTree>
      <p:nvGrpSpPr>
        <p:cNvPr id="1" name=""/>
        <p:cNvGrpSpPr/>
        <p:nvPr/>
      </p:nvGrpSpPr>
      <p:grpSpPr>
        <a:xfrm>
          <a:off x="0" y="0"/>
          <a:ext cx="0" cy="0"/>
          <a:chOff x="0" y="0"/>
          <a:chExt cx="0" cy="0"/>
        </a:xfrm>
      </p:grpSpPr>
      <p:sp>
        <p:nvSpPr>
          <p:cNvPr id="10" name="Chart Placeholder 12"/>
          <p:cNvSpPr>
            <a:spLocks noGrp="1"/>
          </p:cNvSpPr>
          <p:nvPr>
            <p:ph type="chart" sz="quarter" idx="18"/>
          </p:nvPr>
        </p:nvSpPr>
        <p:spPr>
          <a:xfrm>
            <a:off x="457200" y="1372914"/>
            <a:ext cx="4020590" cy="2819701"/>
          </a:xfrm>
          <a:prstGeom prst="rect">
            <a:avLst/>
          </a:prstGeom>
        </p:spPr>
        <p:txBody>
          <a:bodyPr lIns="0" tIns="0" rIns="0" bIns="0">
            <a:normAutofit/>
          </a:bodyPr>
          <a:lstStyle>
            <a:lvl1pPr marL="0" indent="0">
              <a:buNone/>
              <a:defRPr sz="1400">
                <a:solidFill>
                  <a:schemeClr val="bg2"/>
                </a:solidFill>
              </a:defRPr>
            </a:lvl1pPr>
          </a:lstStyle>
          <a:p>
            <a:endParaRPr lang="en-US" dirty="0"/>
          </a:p>
        </p:txBody>
      </p:sp>
      <p:sp>
        <p:nvSpPr>
          <p:cNvPr id="16" name="Chart Placeholder 12"/>
          <p:cNvSpPr>
            <a:spLocks noGrp="1"/>
          </p:cNvSpPr>
          <p:nvPr>
            <p:ph type="chart" sz="quarter" idx="19"/>
          </p:nvPr>
        </p:nvSpPr>
        <p:spPr>
          <a:xfrm>
            <a:off x="4666758" y="1372914"/>
            <a:ext cx="4020042" cy="2819701"/>
          </a:xfrm>
          <a:prstGeom prst="rect">
            <a:avLst/>
          </a:prstGeom>
        </p:spPr>
        <p:txBody>
          <a:bodyPr lIns="0" tIns="0" rIns="0" bIns="0">
            <a:normAutofit/>
          </a:bodyPr>
          <a:lstStyle>
            <a:lvl1pPr marL="0" indent="0">
              <a:buNone/>
              <a:defRPr sz="1400">
                <a:solidFill>
                  <a:schemeClr val="bg2"/>
                </a:solidFill>
              </a:defRPr>
            </a:lvl1pPr>
          </a:lstStyle>
          <a:p>
            <a:endParaRPr lang="en-US" dirty="0"/>
          </a:p>
        </p:txBody>
      </p:sp>
      <p:sp>
        <p:nvSpPr>
          <p:cNvPr id="6" name="Title Placeholder 1"/>
          <p:cNvSpPr>
            <a:spLocks noGrp="1"/>
          </p:cNvSpPr>
          <p:nvPr>
            <p:ph type="title" hasCustomPrompt="1"/>
          </p:nvPr>
        </p:nvSpPr>
        <p:spPr>
          <a:xfrm>
            <a:off x="457200" y="365760"/>
            <a:ext cx="8229600" cy="184666"/>
          </a:xfrm>
          <a:prstGeom prst="rect">
            <a:avLst/>
          </a:prstGeom>
        </p:spPr>
        <p:txBody>
          <a:bodyPr vert="horz" lIns="0" tIns="0" rIns="0" bIns="0" rtlCol="0" anchor="t" anchorCtr="0">
            <a:spAutoFit/>
          </a:bodyPr>
          <a:lstStyle>
            <a:lvl1pPr>
              <a:defRPr sz="1200" b="1" i="0">
                <a:solidFill>
                  <a:schemeClr val="bg2"/>
                </a:solidFill>
                <a:latin typeface="Arial" charset="0"/>
                <a:ea typeface="Arial" charset="0"/>
                <a:cs typeface="Arial" charset="0"/>
              </a:defRPr>
            </a:lvl1pPr>
          </a:lstStyle>
          <a:p>
            <a:r>
              <a:rPr lang="en-US" dirty="0"/>
              <a:t>Section</a:t>
            </a:r>
          </a:p>
        </p:txBody>
      </p:sp>
      <p:cxnSp>
        <p:nvCxnSpPr>
          <p:cNvPr id="7" name="Straight Connector 6"/>
          <p:cNvCxnSpPr/>
          <p:nvPr userDrawn="1"/>
        </p:nvCxnSpPr>
        <p:spPr>
          <a:xfrm>
            <a:off x="454958" y="640080"/>
            <a:ext cx="459442" cy="0"/>
          </a:xfrm>
          <a:prstGeom prst="line">
            <a:avLst/>
          </a:prstGeom>
          <a:ln w="25400">
            <a:solidFill>
              <a:schemeClr val="bg2"/>
            </a:solidFill>
          </a:ln>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8222E221-02BC-284F-AD23-2B0AC1C77A77}"/>
              </a:ext>
            </a:extLst>
          </p:cNvPr>
          <p:cNvPicPr>
            <a:picLocks noChangeAspect="1"/>
          </p:cNvPicPr>
          <p:nvPr userDrawn="1"/>
        </p:nvPicPr>
        <p:blipFill>
          <a:blip r:embed="rId2"/>
          <a:stretch>
            <a:fillRect/>
          </a:stretch>
        </p:blipFill>
        <p:spPr>
          <a:xfrm>
            <a:off x="454959" y="4489704"/>
            <a:ext cx="2054720" cy="365760"/>
          </a:xfrm>
          <a:prstGeom prst="rect">
            <a:avLst/>
          </a:prstGeom>
          <a:noFill/>
        </p:spPr>
      </p:pic>
    </p:spTree>
    <p:extLst>
      <p:ext uri="{BB962C8B-B14F-4D97-AF65-F5344CB8AC3E}">
        <p14:creationId xmlns:p14="http://schemas.microsoft.com/office/powerpoint/2010/main" val="45282106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876"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w/chart - white">
    <p:bg>
      <p:bgPr>
        <a:solidFill>
          <a:schemeClr val="bg1"/>
        </a:solidFill>
        <a:effectLst/>
      </p:bgPr>
    </p:bg>
    <p:spTree>
      <p:nvGrpSpPr>
        <p:cNvPr id="1" name=""/>
        <p:cNvGrpSpPr/>
        <p:nvPr/>
      </p:nvGrpSpPr>
      <p:grpSpPr>
        <a:xfrm>
          <a:off x="0" y="0"/>
          <a:ext cx="0" cy="0"/>
          <a:chOff x="0" y="0"/>
          <a:chExt cx="0" cy="0"/>
        </a:xfrm>
      </p:grpSpPr>
      <p:sp>
        <p:nvSpPr>
          <p:cNvPr id="10" name="Chart Placeholder 12"/>
          <p:cNvSpPr>
            <a:spLocks noGrp="1"/>
          </p:cNvSpPr>
          <p:nvPr>
            <p:ph type="chart" sz="quarter" idx="18"/>
          </p:nvPr>
        </p:nvSpPr>
        <p:spPr>
          <a:xfrm>
            <a:off x="3238719" y="1372914"/>
            <a:ext cx="5448080" cy="2819701"/>
          </a:xfrm>
          <a:prstGeom prst="rect">
            <a:avLst/>
          </a:prstGeom>
        </p:spPr>
        <p:txBody>
          <a:bodyPr lIns="0" tIns="0" rIns="0" bIns="0">
            <a:normAutofit/>
          </a:bodyPr>
          <a:lstStyle>
            <a:lvl1pPr marL="0" indent="0">
              <a:buNone/>
              <a:defRPr sz="1400">
                <a:solidFill>
                  <a:schemeClr val="bg2">
                    <a:lumMod val="50000"/>
                  </a:schemeClr>
                </a:solidFill>
              </a:defRPr>
            </a:lvl1pPr>
          </a:lstStyle>
          <a:p>
            <a:endParaRPr lang="en-US" dirty="0"/>
          </a:p>
        </p:txBody>
      </p:sp>
      <p:sp>
        <p:nvSpPr>
          <p:cNvPr id="11" name="Text Placeholder 2"/>
          <p:cNvSpPr>
            <a:spLocks noGrp="1"/>
          </p:cNvSpPr>
          <p:nvPr>
            <p:ph type="body" sz="quarter" idx="14" hasCustomPrompt="1"/>
          </p:nvPr>
        </p:nvSpPr>
        <p:spPr>
          <a:xfrm>
            <a:off x="455613" y="1371600"/>
            <a:ext cx="2560320" cy="2832384"/>
          </a:xfrm>
        </p:spPr>
        <p:txBody>
          <a:bodyPr rIns="0" bIns="0">
            <a:normAutofit/>
          </a:bodyPr>
          <a:lstStyle>
            <a:lvl1pPr>
              <a:defRPr sz="1400" b="1" i="0" baseline="0">
                <a:solidFill>
                  <a:schemeClr val="tx2"/>
                </a:solidFill>
                <a:latin typeface="Arial" charset="0"/>
                <a:ea typeface="Arial" charset="0"/>
                <a:cs typeface="Arial" charset="0"/>
              </a:defRPr>
            </a:lvl1pPr>
            <a:lvl2pPr marL="0" indent="0">
              <a:buNone/>
              <a:defRPr sz="1400">
                <a:solidFill>
                  <a:schemeClr val="bg2">
                    <a:lumMod val="50000"/>
                  </a:schemeClr>
                </a:solidFill>
                <a:latin typeface="Arial" charset="0"/>
                <a:ea typeface="Arial" charset="0"/>
                <a:cs typeface="Arial" charset="0"/>
              </a:defRPr>
            </a:lvl2pPr>
          </a:lstStyle>
          <a:p>
            <a:pPr lvl="0"/>
            <a:r>
              <a:rPr lang="en-US" dirty="0"/>
              <a:t>SUBHEAD</a:t>
            </a:r>
          </a:p>
          <a:p>
            <a:pPr lvl="1"/>
            <a:r>
              <a:rPr lang="en-US" dirty="0"/>
              <a:t>Body copy body copy body copy body copy body copy</a:t>
            </a:r>
          </a:p>
          <a:p>
            <a:pPr lvl="1"/>
            <a:endParaRPr lang="en-US" dirty="0"/>
          </a:p>
          <a:p>
            <a:pPr lvl="0"/>
            <a:r>
              <a:rPr lang="en-US" dirty="0"/>
              <a:t>SUBHEAD</a:t>
            </a:r>
          </a:p>
          <a:p>
            <a:pPr lvl="1"/>
            <a:r>
              <a:rPr lang="en-US" dirty="0"/>
              <a:t>Body copy body copy body copy body copy body copy</a:t>
            </a:r>
          </a:p>
        </p:txBody>
      </p:sp>
      <p:sp>
        <p:nvSpPr>
          <p:cNvPr id="6" name="Title Placeholder 1"/>
          <p:cNvSpPr>
            <a:spLocks noGrp="1"/>
          </p:cNvSpPr>
          <p:nvPr>
            <p:ph type="title" hasCustomPrompt="1"/>
          </p:nvPr>
        </p:nvSpPr>
        <p:spPr>
          <a:xfrm>
            <a:off x="457200" y="365760"/>
            <a:ext cx="8229600" cy="184666"/>
          </a:xfrm>
          <a:prstGeom prst="rect">
            <a:avLst/>
          </a:prstGeom>
        </p:spPr>
        <p:txBody>
          <a:bodyPr vert="horz" lIns="0" tIns="0" rIns="0" bIns="0" rtlCol="0" anchor="t" anchorCtr="0">
            <a:spAutoFit/>
          </a:bodyPr>
          <a:lstStyle>
            <a:lvl1pPr>
              <a:defRPr sz="1200" b="1" i="0">
                <a:solidFill>
                  <a:schemeClr val="bg2">
                    <a:lumMod val="50000"/>
                  </a:schemeClr>
                </a:solidFill>
                <a:latin typeface="Arial" charset="0"/>
                <a:ea typeface="Arial" charset="0"/>
                <a:cs typeface="Arial" charset="0"/>
              </a:defRPr>
            </a:lvl1pPr>
          </a:lstStyle>
          <a:p>
            <a:r>
              <a:rPr lang="en-US" dirty="0"/>
              <a:t>Section</a:t>
            </a:r>
          </a:p>
        </p:txBody>
      </p:sp>
      <p:cxnSp>
        <p:nvCxnSpPr>
          <p:cNvPr id="7" name="Straight Connector 6"/>
          <p:cNvCxnSpPr/>
          <p:nvPr userDrawn="1"/>
        </p:nvCxnSpPr>
        <p:spPr>
          <a:xfrm>
            <a:off x="454958" y="640080"/>
            <a:ext cx="459442" cy="0"/>
          </a:xfrm>
          <a:prstGeom prst="line">
            <a:avLst/>
          </a:prstGeom>
          <a:ln w="25400">
            <a:solidFill>
              <a:schemeClr val="bg2">
                <a:lumMod val="50000"/>
              </a:schemeClr>
            </a:solidFill>
          </a:ln>
        </p:spPr>
        <p:style>
          <a:lnRef idx="1">
            <a:schemeClr val="dk1"/>
          </a:lnRef>
          <a:fillRef idx="0">
            <a:schemeClr val="dk1"/>
          </a:fillRef>
          <a:effectRef idx="0">
            <a:schemeClr val="dk1"/>
          </a:effectRef>
          <a:fontRef idx="minor">
            <a:schemeClr val="tx1"/>
          </a:fontRef>
        </p:style>
      </p:cxnSp>
      <p:pic>
        <p:nvPicPr>
          <p:cNvPr id="9" name="Picture 8"/>
          <p:cNvPicPr>
            <a:picLocks noChangeAspect="1"/>
          </p:cNvPicPr>
          <p:nvPr userDrawn="1"/>
        </p:nvPicPr>
        <p:blipFill>
          <a:blip r:embed="rId2"/>
          <a:stretch>
            <a:fillRect/>
          </a:stretch>
        </p:blipFill>
        <p:spPr>
          <a:xfrm>
            <a:off x="457200" y="4489704"/>
            <a:ext cx="2054715" cy="365760"/>
          </a:xfrm>
          <a:prstGeom prst="rect">
            <a:avLst/>
          </a:prstGeom>
        </p:spPr>
      </p:pic>
    </p:spTree>
    <p:extLst>
      <p:ext uri="{BB962C8B-B14F-4D97-AF65-F5344CB8AC3E}">
        <p14:creationId xmlns:p14="http://schemas.microsoft.com/office/powerpoint/2010/main" val="146939635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876"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Charts - white">
    <p:bg>
      <p:bgPr>
        <a:solidFill>
          <a:schemeClr val="bg1"/>
        </a:solidFill>
        <a:effectLst/>
      </p:bgPr>
    </p:bg>
    <p:spTree>
      <p:nvGrpSpPr>
        <p:cNvPr id="1" name=""/>
        <p:cNvGrpSpPr/>
        <p:nvPr/>
      </p:nvGrpSpPr>
      <p:grpSpPr>
        <a:xfrm>
          <a:off x="0" y="0"/>
          <a:ext cx="0" cy="0"/>
          <a:chOff x="0" y="0"/>
          <a:chExt cx="0" cy="0"/>
        </a:xfrm>
      </p:grpSpPr>
      <p:sp>
        <p:nvSpPr>
          <p:cNvPr id="10" name="Chart Placeholder 12"/>
          <p:cNvSpPr>
            <a:spLocks noGrp="1"/>
          </p:cNvSpPr>
          <p:nvPr>
            <p:ph type="chart" sz="quarter" idx="18"/>
          </p:nvPr>
        </p:nvSpPr>
        <p:spPr>
          <a:xfrm>
            <a:off x="457200" y="1372914"/>
            <a:ext cx="4020590" cy="2819701"/>
          </a:xfrm>
          <a:prstGeom prst="rect">
            <a:avLst/>
          </a:prstGeom>
        </p:spPr>
        <p:txBody>
          <a:bodyPr lIns="0" tIns="0" rIns="0" bIns="0">
            <a:normAutofit/>
          </a:bodyPr>
          <a:lstStyle>
            <a:lvl1pPr marL="0" indent="0">
              <a:buNone/>
              <a:defRPr sz="1400">
                <a:solidFill>
                  <a:schemeClr val="bg2">
                    <a:lumMod val="50000"/>
                  </a:schemeClr>
                </a:solidFill>
              </a:defRPr>
            </a:lvl1pPr>
          </a:lstStyle>
          <a:p>
            <a:endParaRPr lang="en-US" dirty="0"/>
          </a:p>
        </p:txBody>
      </p:sp>
      <p:sp>
        <p:nvSpPr>
          <p:cNvPr id="16" name="Chart Placeholder 12"/>
          <p:cNvSpPr>
            <a:spLocks noGrp="1"/>
          </p:cNvSpPr>
          <p:nvPr>
            <p:ph type="chart" sz="quarter" idx="19"/>
          </p:nvPr>
        </p:nvSpPr>
        <p:spPr>
          <a:xfrm>
            <a:off x="4666758" y="1372914"/>
            <a:ext cx="4020042" cy="2819701"/>
          </a:xfrm>
          <a:prstGeom prst="rect">
            <a:avLst/>
          </a:prstGeom>
        </p:spPr>
        <p:txBody>
          <a:bodyPr lIns="0" tIns="0" rIns="0" bIns="0">
            <a:normAutofit/>
          </a:bodyPr>
          <a:lstStyle>
            <a:lvl1pPr marL="0" indent="0">
              <a:buNone/>
              <a:defRPr sz="1400">
                <a:solidFill>
                  <a:schemeClr val="bg2">
                    <a:lumMod val="50000"/>
                  </a:schemeClr>
                </a:solidFill>
              </a:defRPr>
            </a:lvl1pPr>
          </a:lstStyle>
          <a:p>
            <a:endParaRPr lang="en-US" dirty="0"/>
          </a:p>
        </p:txBody>
      </p:sp>
      <p:sp>
        <p:nvSpPr>
          <p:cNvPr id="6" name="Title Placeholder 1"/>
          <p:cNvSpPr>
            <a:spLocks noGrp="1"/>
          </p:cNvSpPr>
          <p:nvPr>
            <p:ph type="title" hasCustomPrompt="1"/>
          </p:nvPr>
        </p:nvSpPr>
        <p:spPr>
          <a:xfrm>
            <a:off x="457200" y="365760"/>
            <a:ext cx="8229600" cy="184666"/>
          </a:xfrm>
          <a:prstGeom prst="rect">
            <a:avLst/>
          </a:prstGeom>
        </p:spPr>
        <p:txBody>
          <a:bodyPr vert="horz" lIns="0" tIns="0" rIns="0" bIns="0" rtlCol="0" anchor="t" anchorCtr="0">
            <a:spAutoFit/>
          </a:bodyPr>
          <a:lstStyle>
            <a:lvl1pPr>
              <a:defRPr sz="1200" b="1" i="0">
                <a:solidFill>
                  <a:schemeClr val="bg2">
                    <a:lumMod val="50000"/>
                  </a:schemeClr>
                </a:solidFill>
                <a:latin typeface="Arial" charset="0"/>
                <a:ea typeface="Arial" charset="0"/>
                <a:cs typeface="Arial" charset="0"/>
              </a:defRPr>
            </a:lvl1pPr>
          </a:lstStyle>
          <a:p>
            <a:r>
              <a:rPr lang="en-US" dirty="0"/>
              <a:t>Section</a:t>
            </a:r>
          </a:p>
        </p:txBody>
      </p:sp>
      <p:cxnSp>
        <p:nvCxnSpPr>
          <p:cNvPr id="7" name="Straight Connector 6"/>
          <p:cNvCxnSpPr/>
          <p:nvPr userDrawn="1"/>
        </p:nvCxnSpPr>
        <p:spPr>
          <a:xfrm>
            <a:off x="454958" y="640080"/>
            <a:ext cx="459442" cy="0"/>
          </a:xfrm>
          <a:prstGeom prst="line">
            <a:avLst/>
          </a:prstGeom>
          <a:ln w="25400">
            <a:solidFill>
              <a:schemeClr val="bg2">
                <a:lumMod val="50000"/>
              </a:schemeClr>
            </a:solidFill>
          </a:ln>
        </p:spPr>
        <p:style>
          <a:lnRef idx="1">
            <a:schemeClr val="dk1"/>
          </a:lnRef>
          <a:fillRef idx="0">
            <a:schemeClr val="dk1"/>
          </a:fillRef>
          <a:effectRef idx="0">
            <a:schemeClr val="dk1"/>
          </a:effectRef>
          <a:fontRef idx="minor">
            <a:schemeClr val="tx1"/>
          </a:fontRef>
        </p:style>
      </p:cxnSp>
      <p:pic>
        <p:nvPicPr>
          <p:cNvPr id="11" name="Picture 10">
            <a:extLst>
              <a:ext uri="{FF2B5EF4-FFF2-40B4-BE49-F238E27FC236}">
                <a16:creationId xmlns:a16="http://schemas.microsoft.com/office/drawing/2014/main" id="{5E862881-E067-1941-B6CB-12A120D00AF2}"/>
              </a:ext>
            </a:extLst>
          </p:cNvPr>
          <p:cNvPicPr>
            <a:picLocks noChangeAspect="1"/>
          </p:cNvPicPr>
          <p:nvPr userDrawn="1"/>
        </p:nvPicPr>
        <p:blipFill>
          <a:blip r:embed="rId2"/>
          <a:stretch>
            <a:fillRect/>
          </a:stretch>
        </p:blipFill>
        <p:spPr>
          <a:xfrm>
            <a:off x="457200" y="4489704"/>
            <a:ext cx="2054715" cy="365760"/>
          </a:xfrm>
          <a:prstGeom prst="rect">
            <a:avLst/>
          </a:prstGeom>
        </p:spPr>
      </p:pic>
    </p:spTree>
    <p:extLst>
      <p:ext uri="{BB962C8B-B14F-4D97-AF65-F5344CB8AC3E}">
        <p14:creationId xmlns:p14="http://schemas.microsoft.com/office/powerpoint/2010/main" val="120429446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876"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w/photo">
    <p:bg>
      <p:bgPr>
        <a:solidFill>
          <a:srgbClr val="0A6593"/>
        </a:solidFill>
        <a:effectLst/>
      </p:bgPr>
    </p:bg>
    <p:spTree>
      <p:nvGrpSpPr>
        <p:cNvPr id="1" name=""/>
        <p:cNvGrpSpPr/>
        <p:nvPr/>
      </p:nvGrpSpPr>
      <p:grpSpPr>
        <a:xfrm>
          <a:off x="0" y="0"/>
          <a:ext cx="0" cy="0"/>
          <a:chOff x="0" y="0"/>
          <a:chExt cx="0" cy="0"/>
        </a:xfrm>
      </p:grpSpPr>
      <p:sp>
        <p:nvSpPr>
          <p:cNvPr id="10" name="Text Placeholder 2"/>
          <p:cNvSpPr>
            <a:spLocks noGrp="1"/>
          </p:cNvSpPr>
          <p:nvPr>
            <p:ph type="body" sz="quarter" idx="14" hasCustomPrompt="1"/>
          </p:nvPr>
        </p:nvSpPr>
        <p:spPr>
          <a:xfrm>
            <a:off x="455612" y="1371600"/>
            <a:ext cx="3659187" cy="2832384"/>
          </a:xfrm>
        </p:spPr>
        <p:txBody>
          <a:bodyPr rIns="0" bIns="0">
            <a:normAutofit/>
          </a:bodyPr>
          <a:lstStyle>
            <a:lvl1pPr>
              <a:defRPr sz="1400" b="1" i="0" baseline="0">
                <a:solidFill>
                  <a:schemeClr val="tx2">
                    <a:lumMod val="40000"/>
                    <a:lumOff val="60000"/>
                  </a:schemeClr>
                </a:solidFill>
                <a:latin typeface="Arial" charset="0"/>
                <a:ea typeface="Arial" charset="0"/>
                <a:cs typeface="Arial" charset="0"/>
              </a:defRPr>
            </a:lvl1pPr>
            <a:lvl2pPr marL="0" indent="0">
              <a:buNone/>
              <a:defRPr sz="1400">
                <a:solidFill>
                  <a:schemeClr val="bg2"/>
                </a:solidFill>
                <a:latin typeface="Arial" charset="0"/>
                <a:ea typeface="Arial" charset="0"/>
                <a:cs typeface="Arial" charset="0"/>
              </a:defRPr>
            </a:lvl2pPr>
          </a:lstStyle>
          <a:p>
            <a:pPr lvl="0"/>
            <a:r>
              <a:rPr lang="en-US" dirty="0"/>
              <a:t>SUBHEAD</a:t>
            </a:r>
          </a:p>
          <a:p>
            <a:pPr lvl="1"/>
            <a:r>
              <a:rPr lang="en-US" dirty="0"/>
              <a:t>Body copy body copy body copy body copy body copy body copy body copy</a:t>
            </a:r>
          </a:p>
          <a:p>
            <a:pPr lvl="1"/>
            <a:endParaRPr lang="en-US" dirty="0"/>
          </a:p>
          <a:p>
            <a:pPr lvl="0"/>
            <a:r>
              <a:rPr lang="en-US" dirty="0"/>
              <a:t>SUBHEAD</a:t>
            </a:r>
          </a:p>
          <a:p>
            <a:pPr lvl="1"/>
            <a:r>
              <a:rPr lang="en-US" dirty="0"/>
              <a:t>Body copy body copy body copy body copy body copy body copy body copy</a:t>
            </a:r>
          </a:p>
        </p:txBody>
      </p:sp>
      <p:sp>
        <p:nvSpPr>
          <p:cNvPr id="3" name="Picture Placeholder 2"/>
          <p:cNvSpPr>
            <a:spLocks noGrp="1"/>
          </p:cNvSpPr>
          <p:nvPr>
            <p:ph type="pic" sz="quarter" idx="20"/>
          </p:nvPr>
        </p:nvSpPr>
        <p:spPr>
          <a:xfrm>
            <a:off x="4572000" y="0"/>
            <a:ext cx="4571999" cy="5143500"/>
          </a:xfrm>
        </p:spPr>
        <p:txBody>
          <a:bodyPr>
            <a:normAutofit/>
          </a:bodyPr>
          <a:lstStyle>
            <a:lvl1pPr>
              <a:defRPr sz="1400">
                <a:solidFill>
                  <a:schemeClr val="bg2"/>
                </a:solidFill>
              </a:defRPr>
            </a:lvl1pPr>
          </a:lstStyle>
          <a:p>
            <a:endParaRPr lang="en-US" dirty="0"/>
          </a:p>
        </p:txBody>
      </p:sp>
      <p:sp>
        <p:nvSpPr>
          <p:cNvPr id="6" name="Title Placeholder 1"/>
          <p:cNvSpPr>
            <a:spLocks noGrp="1"/>
          </p:cNvSpPr>
          <p:nvPr>
            <p:ph type="title" hasCustomPrompt="1"/>
          </p:nvPr>
        </p:nvSpPr>
        <p:spPr>
          <a:xfrm>
            <a:off x="457200" y="365760"/>
            <a:ext cx="3657599" cy="184666"/>
          </a:xfrm>
          <a:prstGeom prst="rect">
            <a:avLst/>
          </a:prstGeom>
        </p:spPr>
        <p:txBody>
          <a:bodyPr vert="horz" wrap="square" lIns="0" tIns="0" rIns="0" bIns="0" rtlCol="0" anchor="t" anchorCtr="0">
            <a:spAutoFit/>
          </a:bodyPr>
          <a:lstStyle>
            <a:lvl1pPr>
              <a:defRPr sz="1200" b="1" i="0">
                <a:solidFill>
                  <a:schemeClr val="bg2"/>
                </a:solidFill>
                <a:latin typeface="Arial" charset="0"/>
                <a:ea typeface="Arial" charset="0"/>
                <a:cs typeface="Arial" charset="0"/>
              </a:defRPr>
            </a:lvl1pPr>
          </a:lstStyle>
          <a:p>
            <a:r>
              <a:rPr lang="en-US" dirty="0"/>
              <a:t>Section</a:t>
            </a:r>
          </a:p>
        </p:txBody>
      </p:sp>
      <p:cxnSp>
        <p:nvCxnSpPr>
          <p:cNvPr id="9" name="Straight Connector 8"/>
          <p:cNvCxnSpPr/>
          <p:nvPr userDrawn="1"/>
        </p:nvCxnSpPr>
        <p:spPr>
          <a:xfrm>
            <a:off x="454958" y="640080"/>
            <a:ext cx="459442" cy="0"/>
          </a:xfrm>
          <a:prstGeom prst="line">
            <a:avLst/>
          </a:prstGeom>
          <a:ln w="25400">
            <a:solidFill>
              <a:schemeClr val="bg2"/>
            </a:solidFill>
          </a:ln>
        </p:spPr>
        <p:style>
          <a:lnRef idx="1">
            <a:schemeClr val="dk1"/>
          </a:lnRef>
          <a:fillRef idx="0">
            <a:schemeClr val="dk1"/>
          </a:fillRef>
          <a:effectRef idx="0">
            <a:schemeClr val="dk1"/>
          </a:effectRef>
          <a:fontRef idx="minor">
            <a:schemeClr val="tx1"/>
          </a:fontRef>
        </p:style>
      </p:cxnSp>
      <p:pic>
        <p:nvPicPr>
          <p:cNvPr id="7" name="Picture 6">
            <a:extLst>
              <a:ext uri="{FF2B5EF4-FFF2-40B4-BE49-F238E27FC236}">
                <a16:creationId xmlns:a16="http://schemas.microsoft.com/office/drawing/2014/main" id="{3408B119-088D-B440-BFD7-C32A7FEB87DA}"/>
              </a:ext>
            </a:extLst>
          </p:cNvPr>
          <p:cNvPicPr>
            <a:picLocks noChangeAspect="1"/>
          </p:cNvPicPr>
          <p:nvPr userDrawn="1"/>
        </p:nvPicPr>
        <p:blipFill>
          <a:blip r:embed="rId2"/>
          <a:stretch>
            <a:fillRect/>
          </a:stretch>
        </p:blipFill>
        <p:spPr>
          <a:xfrm>
            <a:off x="454959" y="4489704"/>
            <a:ext cx="2054720" cy="365760"/>
          </a:xfrm>
          <a:prstGeom prst="rect">
            <a:avLst/>
          </a:prstGeom>
          <a:noFill/>
        </p:spPr>
      </p:pic>
    </p:spTree>
    <p:extLst>
      <p:ext uri="{BB962C8B-B14F-4D97-AF65-F5344CB8AC3E}">
        <p14:creationId xmlns:p14="http://schemas.microsoft.com/office/powerpoint/2010/main" val="358863270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87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4958" y="1335572"/>
            <a:ext cx="5945842" cy="492443"/>
          </a:xfrm>
          <a:prstGeom prst="rect">
            <a:avLst/>
          </a:prstGeom>
          <a:noFill/>
        </p:spPr>
        <p:txBody>
          <a:bodyPr wrap="square" lIns="0" tIns="0" rIns="0" bIns="0" anchor="t" anchorCtr="0">
            <a:spAutoFit/>
          </a:bodyPr>
          <a:lstStyle>
            <a:lvl1pPr>
              <a:defRPr sz="3200" b="1" i="0" baseline="0">
                <a:solidFill>
                  <a:schemeClr val="tx2"/>
                </a:solidFill>
                <a:latin typeface="Arial" charset="0"/>
                <a:ea typeface="Arial" charset="0"/>
                <a:cs typeface="Arial" charset="0"/>
              </a:defRPr>
            </a:lvl1pPr>
          </a:lstStyle>
          <a:p>
            <a:r>
              <a:rPr lang="en-US" dirty="0"/>
              <a:t>Closing slide</a:t>
            </a:r>
          </a:p>
        </p:txBody>
      </p:sp>
      <p:cxnSp>
        <p:nvCxnSpPr>
          <p:cNvPr id="8" name="Straight Connector 7"/>
          <p:cNvCxnSpPr/>
          <p:nvPr userDrawn="1"/>
        </p:nvCxnSpPr>
        <p:spPr>
          <a:xfrm>
            <a:off x="454958" y="640080"/>
            <a:ext cx="459442" cy="0"/>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pic>
        <p:nvPicPr>
          <p:cNvPr id="5" name="Picture 4">
            <a:extLst>
              <a:ext uri="{FF2B5EF4-FFF2-40B4-BE49-F238E27FC236}">
                <a16:creationId xmlns:a16="http://schemas.microsoft.com/office/drawing/2014/main" id="{217B9F34-1BAD-B14B-A557-BB78CBDB8068}"/>
              </a:ext>
            </a:extLst>
          </p:cNvPr>
          <p:cNvPicPr>
            <a:picLocks noChangeAspect="1"/>
          </p:cNvPicPr>
          <p:nvPr userDrawn="1"/>
        </p:nvPicPr>
        <p:blipFill>
          <a:blip r:embed="rId2"/>
          <a:stretch>
            <a:fillRect/>
          </a:stretch>
        </p:blipFill>
        <p:spPr>
          <a:xfrm>
            <a:off x="454959" y="4489704"/>
            <a:ext cx="2054720" cy="365760"/>
          </a:xfrm>
          <a:prstGeom prst="rect">
            <a:avLst/>
          </a:prstGeom>
          <a:noFill/>
        </p:spPr>
      </p:pic>
    </p:spTree>
    <p:extLst>
      <p:ext uri="{BB962C8B-B14F-4D97-AF65-F5344CB8AC3E}">
        <p14:creationId xmlns:p14="http://schemas.microsoft.com/office/powerpoint/2010/main" val="191982309"/>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tx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0" y="0"/>
            <a:ext cx="9144000" cy="5143500"/>
          </a:xfrm>
        </p:spPr>
        <p:txBody>
          <a:bodyPr lIns="457200" tIns="0" anchor="ctr" anchorCtr="0"/>
          <a:lstStyle>
            <a:lvl1pPr marL="0" indent="0">
              <a:buFontTx/>
              <a:buNone/>
              <a:defRPr>
                <a:solidFill>
                  <a:schemeClr val="tx2">
                    <a:lumMod val="65000"/>
                  </a:schemeClr>
                </a:solidFill>
              </a:defRPr>
            </a:lvl1pPr>
          </a:lstStyle>
          <a:p>
            <a:endParaRPr lang="en-US" dirty="0"/>
          </a:p>
        </p:txBody>
      </p:sp>
      <p:pic>
        <p:nvPicPr>
          <p:cNvPr id="5" name="Picture 4"/>
          <p:cNvPicPr>
            <a:picLocks noChangeAspect="1"/>
          </p:cNvPicPr>
          <p:nvPr userDrawn="1"/>
        </p:nvPicPr>
        <p:blipFill>
          <a:blip r:embed="rId2"/>
          <a:stretch>
            <a:fillRect/>
          </a:stretch>
        </p:blipFill>
        <p:spPr>
          <a:xfrm>
            <a:off x="454960" y="4489704"/>
            <a:ext cx="742604" cy="365760"/>
          </a:xfrm>
          <a:prstGeom prst="rect">
            <a:avLst/>
          </a:prstGeom>
        </p:spPr>
      </p:pic>
      <p:sp>
        <p:nvSpPr>
          <p:cNvPr id="7" name="Title Placeholder 1"/>
          <p:cNvSpPr>
            <a:spLocks noGrp="1"/>
          </p:cNvSpPr>
          <p:nvPr>
            <p:ph type="title" hasCustomPrompt="1"/>
          </p:nvPr>
        </p:nvSpPr>
        <p:spPr>
          <a:xfrm>
            <a:off x="457200" y="365760"/>
            <a:ext cx="8229600" cy="184666"/>
          </a:xfrm>
          <a:prstGeom prst="rect">
            <a:avLst/>
          </a:prstGeom>
        </p:spPr>
        <p:txBody>
          <a:bodyPr vert="horz" lIns="0" tIns="0" rIns="0" bIns="0" rtlCol="0" anchor="t" anchorCtr="0">
            <a:spAutoFit/>
          </a:bodyPr>
          <a:lstStyle>
            <a:lvl1pPr>
              <a:defRPr sz="1200" b="1" i="0">
                <a:solidFill>
                  <a:schemeClr val="bg2">
                    <a:lumMod val="75000"/>
                  </a:schemeClr>
                </a:solidFill>
                <a:latin typeface="Arial" charset="0"/>
                <a:ea typeface="Arial" charset="0"/>
                <a:cs typeface="Arial" charset="0"/>
              </a:defRPr>
            </a:lvl1pPr>
          </a:lstStyle>
          <a:p>
            <a:r>
              <a:rPr lang="en-US" dirty="0"/>
              <a:t>(Divider slide)</a:t>
            </a:r>
          </a:p>
        </p:txBody>
      </p:sp>
      <p:cxnSp>
        <p:nvCxnSpPr>
          <p:cNvPr id="9" name="Straight Connector 8"/>
          <p:cNvCxnSpPr/>
          <p:nvPr userDrawn="1"/>
        </p:nvCxnSpPr>
        <p:spPr>
          <a:xfrm>
            <a:off x="454958" y="640080"/>
            <a:ext cx="459442" cy="0"/>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pic>
        <p:nvPicPr>
          <p:cNvPr id="10" name="Picture 9"/>
          <p:cNvPicPr>
            <a:picLocks noChangeAspect="1"/>
          </p:cNvPicPr>
          <p:nvPr userDrawn="1"/>
        </p:nvPicPr>
        <p:blipFill>
          <a:blip r:embed="rId2"/>
          <a:stretch>
            <a:fillRect/>
          </a:stretch>
        </p:blipFill>
        <p:spPr>
          <a:xfrm>
            <a:off x="454960" y="4489704"/>
            <a:ext cx="742605" cy="365760"/>
          </a:xfrm>
          <a:prstGeom prst="rect">
            <a:avLst/>
          </a:prstGeom>
          <a:noFill/>
        </p:spPr>
      </p:pic>
    </p:spTree>
  </p:cSld>
  <p:clrMapOvr>
    <a:masterClrMapping/>
  </p:clrMapOvr>
  <p:extLst>
    <p:ext uri="{DCECCB84-F9BA-43D5-87BE-67443E8EF086}">
      <p15:sldGuideLst xmlns:p15="http://schemas.microsoft.com/office/powerpoint/2012/main">
        <p15:guide id="1" pos="28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ote slide - blue">
    <p:bg>
      <p:bgPr>
        <a:gradFill>
          <a:gsLst>
            <a:gs pos="85000">
              <a:srgbClr val="0A6593"/>
            </a:gs>
            <a:gs pos="0">
              <a:schemeClr val="accent1">
                <a:lumMod val="75000"/>
              </a:schemeClr>
            </a:gs>
          </a:gsLst>
          <a:lin ang="8100000" scaled="0"/>
        </a:gradFill>
        <a:effectLst/>
      </p:bgPr>
    </p:bg>
    <p:spTree>
      <p:nvGrpSpPr>
        <p:cNvPr id="1" name=""/>
        <p:cNvGrpSpPr/>
        <p:nvPr/>
      </p:nvGrpSpPr>
      <p:grpSpPr>
        <a:xfrm>
          <a:off x="0" y="0"/>
          <a:ext cx="0" cy="0"/>
          <a:chOff x="0" y="0"/>
          <a:chExt cx="0" cy="0"/>
        </a:xfrm>
      </p:grpSpPr>
      <p:sp>
        <p:nvSpPr>
          <p:cNvPr id="17" name="Content Placeholder 5"/>
          <p:cNvSpPr>
            <a:spLocks noGrp="1"/>
          </p:cNvSpPr>
          <p:nvPr>
            <p:ph sz="quarter" idx="13" hasCustomPrompt="1"/>
          </p:nvPr>
        </p:nvSpPr>
        <p:spPr>
          <a:xfrm>
            <a:off x="454881" y="1796796"/>
            <a:ext cx="8225388" cy="646331"/>
          </a:xfrm>
          <a:prstGeom prst="rect">
            <a:avLst/>
          </a:prstGeom>
        </p:spPr>
        <p:txBody>
          <a:bodyPr wrap="square" lIns="0" tIns="0" rIns="0" bIns="0">
            <a:spAutoFit/>
          </a:bodyPr>
          <a:lstStyle>
            <a:lvl1pPr marL="347663" indent="-339725">
              <a:lnSpc>
                <a:spcPct val="100000"/>
              </a:lnSpc>
              <a:spcBef>
                <a:spcPts val="0"/>
              </a:spcBef>
              <a:buNone/>
              <a:tabLst/>
              <a:defRPr lang="en-US" sz="5400" b="1" i="0" baseline="0" smtClean="0">
                <a:solidFill>
                  <a:schemeClr val="bg2"/>
                </a:solidFill>
                <a:latin typeface="Garamond" charset="0"/>
                <a:ea typeface="Garamond" charset="0"/>
                <a:cs typeface="Garamond" charset="0"/>
              </a:defRPr>
            </a:lvl1pPr>
            <a:lvl2pPr>
              <a:defRPr sz="1500">
                <a:solidFill>
                  <a:srgbClr val="0F7FC5"/>
                </a:solidFill>
              </a:defRPr>
            </a:lvl2pPr>
            <a:lvl3pPr>
              <a:defRPr sz="1350">
                <a:solidFill>
                  <a:srgbClr val="0F7FC5"/>
                </a:solidFill>
              </a:defRPr>
            </a:lvl3pPr>
            <a:lvl4pPr>
              <a:defRPr sz="1200">
                <a:solidFill>
                  <a:srgbClr val="0F7FC5"/>
                </a:solidFill>
              </a:defRPr>
            </a:lvl4pPr>
            <a:lvl5pPr>
              <a:defRPr sz="1200">
                <a:solidFill>
                  <a:srgbClr val="0F7FC5"/>
                </a:solidFill>
              </a:defRPr>
            </a:lvl5pPr>
            <a:lvl6pPr>
              <a:defRPr sz="1200"/>
            </a:lvl6pPr>
            <a:lvl7pPr>
              <a:defRPr sz="1200"/>
            </a:lvl7pPr>
            <a:lvl8pPr>
              <a:defRPr sz="1200"/>
            </a:lvl8pPr>
            <a:lvl9pPr>
              <a:defRPr sz="1200"/>
            </a:lvl9pPr>
          </a:lstStyle>
          <a:p>
            <a:pPr marL="347663" indent="-339725">
              <a:lnSpc>
                <a:spcPct val="100000"/>
              </a:lnSpc>
              <a:spcBef>
                <a:spcPts val="0"/>
              </a:spcBef>
            </a:pPr>
            <a:r>
              <a:rPr lang="en-US" sz="4200" dirty="0">
                <a:latin typeface="Georgia" charset="0"/>
                <a:ea typeface="Georgia" charset="0"/>
                <a:cs typeface="Georgia" charset="0"/>
              </a:rPr>
              <a:t>“Your quote here.”</a:t>
            </a:r>
          </a:p>
        </p:txBody>
      </p:sp>
      <p:sp>
        <p:nvSpPr>
          <p:cNvPr id="3" name="Text Placeholder 2"/>
          <p:cNvSpPr>
            <a:spLocks noGrp="1"/>
          </p:cNvSpPr>
          <p:nvPr>
            <p:ph type="body" sz="quarter" idx="14" hasCustomPrompt="1"/>
          </p:nvPr>
        </p:nvSpPr>
        <p:spPr>
          <a:xfrm>
            <a:off x="822960" y="3074988"/>
            <a:ext cx="5099050" cy="381721"/>
          </a:xfrm>
        </p:spPr>
        <p:txBody>
          <a:bodyPr/>
          <a:lstStyle>
            <a:lvl1pPr>
              <a:defRPr b="0">
                <a:solidFill>
                  <a:schemeClr val="bg1"/>
                </a:solidFill>
              </a:defRPr>
            </a:lvl1pPr>
          </a:lstStyle>
          <a:p>
            <a:pPr lvl="0"/>
            <a:r>
              <a:rPr lang="en-US" dirty="0"/>
              <a:t>– Signature</a:t>
            </a:r>
          </a:p>
        </p:txBody>
      </p:sp>
      <p:cxnSp>
        <p:nvCxnSpPr>
          <p:cNvPr id="5" name="Straight Connector 4"/>
          <p:cNvCxnSpPr/>
          <p:nvPr userDrawn="1"/>
        </p:nvCxnSpPr>
        <p:spPr>
          <a:xfrm>
            <a:off x="454958" y="640080"/>
            <a:ext cx="459442" cy="0"/>
          </a:xfrm>
          <a:prstGeom prst="line">
            <a:avLst/>
          </a:prstGeom>
          <a:ln w="25400">
            <a:solidFill>
              <a:schemeClr val="bg2"/>
            </a:solidFill>
          </a:ln>
        </p:spPr>
        <p:style>
          <a:lnRef idx="1">
            <a:schemeClr val="dk1"/>
          </a:lnRef>
          <a:fillRef idx="0">
            <a:schemeClr val="dk1"/>
          </a:fillRef>
          <a:effectRef idx="0">
            <a:schemeClr val="dk1"/>
          </a:effectRef>
          <a:fontRef idx="minor">
            <a:schemeClr val="tx1"/>
          </a:fontRef>
        </p:style>
      </p:cxnSp>
      <p:pic>
        <p:nvPicPr>
          <p:cNvPr id="6" name="Picture 5">
            <a:extLst>
              <a:ext uri="{FF2B5EF4-FFF2-40B4-BE49-F238E27FC236}">
                <a16:creationId xmlns:a16="http://schemas.microsoft.com/office/drawing/2014/main" id="{05597E13-DDCB-E246-8300-5428CDEAB85B}"/>
              </a:ext>
            </a:extLst>
          </p:cNvPr>
          <p:cNvPicPr>
            <a:picLocks noChangeAspect="1"/>
          </p:cNvPicPr>
          <p:nvPr userDrawn="1"/>
        </p:nvPicPr>
        <p:blipFill>
          <a:blip r:embed="rId2"/>
          <a:stretch>
            <a:fillRect/>
          </a:stretch>
        </p:blipFill>
        <p:spPr>
          <a:xfrm>
            <a:off x="454959" y="4489704"/>
            <a:ext cx="2054720" cy="365760"/>
          </a:xfrm>
          <a:prstGeom prst="rect">
            <a:avLst/>
          </a:prstGeom>
          <a:noFill/>
        </p:spPr>
      </p:pic>
    </p:spTree>
    <p:extLst>
      <p:ext uri="{BB962C8B-B14F-4D97-AF65-F5344CB8AC3E}">
        <p14:creationId xmlns:p14="http://schemas.microsoft.com/office/powerpoint/2010/main" val="167910233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8" userDrawn="1">
          <p15:clr>
            <a:srgbClr val="FBAE40"/>
          </p15:clr>
        </p15:guide>
        <p15:guide id="2" orient="horz" pos="1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slide - yellow">
    <p:bg>
      <p:bgPr>
        <a:gradFill>
          <a:gsLst>
            <a:gs pos="85000">
              <a:schemeClr val="accent6">
                <a:lumMod val="75000"/>
              </a:schemeClr>
            </a:gs>
            <a:gs pos="0">
              <a:schemeClr val="accent3"/>
            </a:gs>
          </a:gsLst>
          <a:lin ang="8100000" scaled="0"/>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hasCustomPrompt="1"/>
          </p:nvPr>
        </p:nvSpPr>
        <p:spPr>
          <a:xfrm>
            <a:off x="822960" y="3074988"/>
            <a:ext cx="5099050" cy="381721"/>
          </a:xfrm>
        </p:spPr>
        <p:txBody>
          <a:bodyPr/>
          <a:lstStyle>
            <a:lvl1pPr>
              <a:defRPr>
                <a:solidFill>
                  <a:schemeClr val="bg1"/>
                </a:solidFill>
              </a:defRPr>
            </a:lvl1pPr>
          </a:lstStyle>
          <a:p>
            <a:pPr lvl="0"/>
            <a:r>
              <a:rPr lang="en-US" dirty="0"/>
              <a:t>– Signature</a:t>
            </a:r>
          </a:p>
        </p:txBody>
      </p:sp>
      <p:sp>
        <p:nvSpPr>
          <p:cNvPr id="6" name="Content Placeholder 5"/>
          <p:cNvSpPr>
            <a:spLocks noGrp="1"/>
          </p:cNvSpPr>
          <p:nvPr>
            <p:ph sz="quarter" idx="13" hasCustomPrompt="1"/>
          </p:nvPr>
        </p:nvSpPr>
        <p:spPr>
          <a:xfrm>
            <a:off x="454881" y="1796796"/>
            <a:ext cx="8225388" cy="646331"/>
          </a:xfrm>
          <a:prstGeom prst="rect">
            <a:avLst/>
          </a:prstGeom>
        </p:spPr>
        <p:txBody>
          <a:bodyPr wrap="square" lIns="0" tIns="0" rIns="0" bIns="0">
            <a:spAutoFit/>
          </a:bodyPr>
          <a:lstStyle>
            <a:lvl1pPr marL="347663" indent="-339725">
              <a:lnSpc>
                <a:spcPct val="100000"/>
              </a:lnSpc>
              <a:spcBef>
                <a:spcPts val="0"/>
              </a:spcBef>
              <a:buNone/>
              <a:tabLst/>
              <a:defRPr lang="en-US" sz="5400" b="1" i="0" baseline="0" smtClean="0">
                <a:solidFill>
                  <a:schemeClr val="bg2"/>
                </a:solidFill>
                <a:latin typeface="Garamond" charset="0"/>
                <a:ea typeface="Garamond" charset="0"/>
                <a:cs typeface="Garamond" charset="0"/>
              </a:defRPr>
            </a:lvl1pPr>
            <a:lvl2pPr>
              <a:defRPr sz="1500">
                <a:solidFill>
                  <a:srgbClr val="0F7FC5"/>
                </a:solidFill>
              </a:defRPr>
            </a:lvl2pPr>
            <a:lvl3pPr>
              <a:defRPr sz="1350">
                <a:solidFill>
                  <a:srgbClr val="0F7FC5"/>
                </a:solidFill>
              </a:defRPr>
            </a:lvl3pPr>
            <a:lvl4pPr>
              <a:defRPr sz="1200">
                <a:solidFill>
                  <a:srgbClr val="0F7FC5"/>
                </a:solidFill>
              </a:defRPr>
            </a:lvl4pPr>
            <a:lvl5pPr>
              <a:defRPr sz="1200">
                <a:solidFill>
                  <a:srgbClr val="0F7FC5"/>
                </a:solidFill>
              </a:defRPr>
            </a:lvl5pPr>
            <a:lvl6pPr>
              <a:defRPr sz="1200"/>
            </a:lvl6pPr>
            <a:lvl7pPr>
              <a:defRPr sz="1200"/>
            </a:lvl7pPr>
            <a:lvl8pPr>
              <a:defRPr sz="1200"/>
            </a:lvl8pPr>
            <a:lvl9pPr>
              <a:defRPr sz="1200"/>
            </a:lvl9pPr>
          </a:lstStyle>
          <a:p>
            <a:pPr marL="347663" indent="-339725">
              <a:lnSpc>
                <a:spcPct val="100000"/>
              </a:lnSpc>
              <a:spcBef>
                <a:spcPts val="0"/>
              </a:spcBef>
            </a:pPr>
            <a:r>
              <a:rPr lang="en-US" sz="4200" dirty="0">
                <a:latin typeface="Georgia" charset="0"/>
                <a:ea typeface="Georgia" charset="0"/>
                <a:cs typeface="Georgia" charset="0"/>
              </a:rPr>
              <a:t>“Your quote here.”</a:t>
            </a:r>
          </a:p>
        </p:txBody>
      </p:sp>
      <p:cxnSp>
        <p:nvCxnSpPr>
          <p:cNvPr id="7" name="Straight Connector 6"/>
          <p:cNvCxnSpPr/>
          <p:nvPr userDrawn="1"/>
        </p:nvCxnSpPr>
        <p:spPr>
          <a:xfrm>
            <a:off x="454958" y="640080"/>
            <a:ext cx="459442" cy="0"/>
          </a:xfrm>
          <a:prstGeom prst="line">
            <a:avLst/>
          </a:prstGeom>
          <a:ln w="25400">
            <a:solidFill>
              <a:schemeClr val="bg2"/>
            </a:solidFill>
          </a:ln>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4418ABAF-AD50-9E49-9559-EA77135C7784}"/>
              </a:ext>
            </a:extLst>
          </p:cNvPr>
          <p:cNvPicPr>
            <a:picLocks noChangeAspect="1"/>
          </p:cNvPicPr>
          <p:nvPr userDrawn="1"/>
        </p:nvPicPr>
        <p:blipFill>
          <a:blip r:embed="rId2"/>
          <a:stretch>
            <a:fillRect/>
          </a:stretch>
        </p:blipFill>
        <p:spPr>
          <a:xfrm>
            <a:off x="454959" y="4489704"/>
            <a:ext cx="2054720" cy="365760"/>
          </a:xfrm>
          <a:prstGeom prst="rect">
            <a:avLst/>
          </a:prstGeom>
          <a:noFill/>
        </p:spPr>
      </p:pic>
    </p:spTree>
    <p:extLst>
      <p:ext uri="{BB962C8B-B14F-4D97-AF65-F5344CB8AC3E}">
        <p14:creationId xmlns:p14="http://schemas.microsoft.com/office/powerpoint/2010/main" val="133889271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8">
          <p15:clr>
            <a:srgbClr val="FBAE40"/>
          </p15:clr>
        </p15:guide>
        <p15:guide id="2" orient="horz" pos="1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 teal">
    <p:bg>
      <p:bgPr>
        <a:gradFill>
          <a:gsLst>
            <a:gs pos="84000">
              <a:schemeClr val="accent4">
                <a:lumMod val="87000"/>
              </a:schemeClr>
            </a:gs>
            <a:gs pos="0">
              <a:schemeClr val="accent4">
                <a:lumMod val="91000"/>
                <a:lumOff val="9000"/>
              </a:schemeClr>
            </a:gs>
          </a:gsLst>
          <a:lin ang="8100000" scaled="0"/>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hasCustomPrompt="1"/>
          </p:nvPr>
        </p:nvSpPr>
        <p:spPr>
          <a:xfrm>
            <a:off x="822960" y="3074988"/>
            <a:ext cx="5099050" cy="381721"/>
          </a:xfrm>
        </p:spPr>
        <p:txBody>
          <a:bodyPr/>
          <a:lstStyle>
            <a:lvl1pPr>
              <a:defRPr>
                <a:solidFill>
                  <a:schemeClr val="bg1"/>
                </a:solidFill>
              </a:defRPr>
            </a:lvl1pPr>
          </a:lstStyle>
          <a:p>
            <a:pPr lvl="0"/>
            <a:r>
              <a:rPr lang="en-US" dirty="0"/>
              <a:t>– Signature</a:t>
            </a:r>
          </a:p>
        </p:txBody>
      </p:sp>
      <p:sp>
        <p:nvSpPr>
          <p:cNvPr id="6" name="Content Placeholder 5"/>
          <p:cNvSpPr>
            <a:spLocks noGrp="1"/>
          </p:cNvSpPr>
          <p:nvPr>
            <p:ph sz="quarter" idx="13" hasCustomPrompt="1"/>
          </p:nvPr>
        </p:nvSpPr>
        <p:spPr>
          <a:xfrm>
            <a:off x="454881" y="1796796"/>
            <a:ext cx="8225388" cy="646331"/>
          </a:xfrm>
          <a:prstGeom prst="rect">
            <a:avLst/>
          </a:prstGeom>
        </p:spPr>
        <p:txBody>
          <a:bodyPr wrap="square" lIns="0" tIns="0" rIns="0" bIns="0">
            <a:spAutoFit/>
          </a:bodyPr>
          <a:lstStyle>
            <a:lvl1pPr marL="347663" indent="-339725">
              <a:lnSpc>
                <a:spcPct val="100000"/>
              </a:lnSpc>
              <a:spcBef>
                <a:spcPts val="0"/>
              </a:spcBef>
              <a:buNone/>
              <a:tabLst/>
              <a:defRPr lang="en-US" sz="5400" b="1" i="0" baseline="0" smtClean="0">
                <a:solidFill>
                  <a:schemeClr val="bg2"/>
                </a:solidFill>
                <a:latin typeface="Garamond" charset="0"/>
                <a:ea typeface="Garamond" charset="0"/>
                <a:cs typeface="Garamond" charset="0"/>
              </a:defRPr>
            </a:lvl1pPr>
            <a:lvl2pPr>
              <a:defRPr sz="1500">
                <a:solidFill>
                  <a:srgbClr val="0F7FC5"/>
                </a:solidFill>
              </a:defRPr>
            </a:lvl2pPr>
            <a:lvl3pPr>
              <a:defRPr sz="1350">
                <a:solidFill>
                  <a:srgbClr val="0F7FC5"/>
                </a:solidFill>
              </a:defRPr>
            </a:lvl3pPr>
            <a:lvl4pPr>
              <a:defRPr sz="1200">
                <a:solidFill>
                  <a:srgbClr val="0F7FC5"/>
                </a:solidFill>
              </a:defRPr>
            </a:lvl4pPr>
            <a:lvl5pPr>
              <a:defRPr sz="1200">
                <a:solidFill>
                  <a:srgbClr val="0F7FC5"/>
                </a:solidFill>
              </a:defRPr>
            </a:lvl5pPr>
            <a:lvl6pPr>
              <a:defRPr sz="1200"/>
            </a:lvl6pPr>
            <a:lvl7pPr>
              <a:defRPr sz="1200"/>
            </a:lvl7pPr>
            <a:lvl8pPr>
              <a:defRPr sz="1200"/>
            </a:lvl8pPr>
            <a:lvl9pPr>
              <a:defRPr sz="1200"/>
            </a:lvl9pPr>
          </a:lstStyle>
          <a:p>
            <a:pPr marL="347663" indent="-339725">
              <a:lnSpc>
                <a:spcPct val="100000"/>
              </a:lnSpc>
              <a:spcBef>
                <a:spcPts val="0"/>
              </a:spcBef>
            </a:pPr>
            <a:r>
              <a:rPr lang="en-US" sz="4200" dirty="0">
                <a:latin typeface="Georgia" charset="0"/>
                <a:ea typeface="Georgia" charset="0"/>
                <a:cs typeface="Georgia" charset="0"/>
              </a:rPr>
              <a:t>“Your quote here.”</a:t>
            </a:r>
          </a:p>
        </p:txBody>
      </p:sp>
      <p:cxnSp>
        <p:nvCxnSpPr>
          <p:cNvPr id="8" name="Straight Connector 7"/>
          <p:cNvCxnSpPr/>
          <p:nvPr userDrawn="1"/>
        </p:nvCxnSpPr>
        <p:spPr>
          <a:xfrm>
            <a:off x="454958" y="640080"/>
            <a:ext cx="459442" cy="0"/>
          </a:xfrm>
          <a:prstGeom prst="line">
            <a:avLst/>
          </a:prstGeom>
          <a:ln w="25400">
            <a:solidFill>
              <a:schemeClr val="bg2"/>
            </a:solidFill>
          </a:ln>
        </p:spPr>
        <p:style>
          <a:lnRef idx="1">
            <a:schemeClr val="dk1"/>
          </a:lnRef>
          <a:fillRef idx="0">
            <a:schemeClr val="dk1"/>
          </a:fillRef>
          <a:effectRef idx="0">
            <a:schemeClr val="dk1"/>
          </a:effectRef>
          <a:fontRef idx="minor">
            <a:schemeClr val="tx1"/>
          </a:fontRef>
        </p:style>
      </p:cxnSp>
      <p:pic>
        <p:nvPicPr>
          <p:cNvPr id="7" name="Picture 6">
            <a:extLst>
              <a:ext uri="{FF2B5EF4-FFF2-40B4-BE49-F238E27FC236}">
                <a16:creationId xmlns:a16="http://schemas.microsoft.com/office/drawing/2014/main" id="{AEC66CE0-BEF6-DA41-884F-6CA53BAB8806}"/>
              </a:ext>
            </a:extLst>
          </p:cNvPr>
          <p:cNvPicPr>
            <a:picLocks noChangeAspect="1"/>
          </p:cNvPicPr>
          <p:nvPr userDrawn="1"/>
        </p:nvPicPr>
        <p:blipFill>
          <a:blip r:embed="rId2"/>
          <a:stretch>
            <a:fillRect/>
          </a:stretch>
        </p:blipFill>
        <p:spPr>
          <a:xfrm>
            <a:off x="454959" y="4489704"/>
            <a:ext cx="2054720" cy="365760"/>
          </a:xfrm>
          <a:prstGeom prst="rect">
            <a:avLst/>
          </a:prstGeom>
          <a:noFill/>
        </p:spPr>
      </p:pic>
    </p:spTree>
    <p:extLst>
      <p:ext uri="{BB962C8B-B14F-4D97-AF65-F5344CB8AC3E}">
        <p14:creationId xmlns:p14="http://schemas.microsoft.com/office/powerpoint/2010/main" val="181317044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8">
          <p15:clr>
            <a:srgbClr val="FBAE40"/>
          </p15:clr>
        </p15:guide>
        <p15:guide id="2" orient="horz" pos="1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p:bg>
      <p:bgPr>
        <a:solidFill>
          <a:srgbClr val="0A6593"/>
        </a:solidFill>
        <a:effectLst/>
      </p:bgPr>
    </p:bg>
    <p:spTree>
      <p:nvGrpSpPr>
        <p:cNvPr id="1" name=""/>
        <p:cNvGrpSpPr/>
        <p:nvPr/>
      </p:nvGrpSpPr>
      <p:grpSpPr>
        <a:xfrm>
          <a:off x="0" y="0"/>
          <a:ext cx="0" cy="0"/>
          <a:chOff x="0" y="0"/>
          <a:chExt cx="0" cy="0"/>
        </a:xfrm>
      </p:grpSpPr>
      <p:sp>
        <p:nvSpPr>
          <p:cNvPr id="9" name="Title Placeholder 1"/>
          <p:cNvSpPr>
            <a:spLocks noGrp="1"/>
          </p:cNvSpPr>
          <p:nvPr>
            <p:ph type="title" hasCustomPrompt="1"/>
          </p:nvPr>
        </p:nvSpPr>
        <p:spPr>
          <a:xfrm>
            <a:off x="457200" y="365760"/>
            <a:ext cx="8229600" cy="184666"/>
          </a:xfrm>
          <a:prstGeom prst="rect">
            <a:avLst/>
          </a:prstGeom>
        </p:spPr>
        <p:txBody>
          <a:bodyPr vert="horz" lIns="0" tIns="0" rIns="0" bIns="0" rtlCol="0" anchor="t" anchorCtr="0">
            <a:spAutoFit/>
          </a:bodyPr>
          <a:lstStyle>
            <a:lvl1pPr>
              <a:defRPr sz="1200" b="1" i="0">
                <a:solidFill>
                  <a:schemeClr val="bg2"/>
                </a:solidFill>
                <a:latin typeface="Arial" charset="0"/>
                <a:ea typeface="Arial" charset="0"/>
                <a:cs typeface="Arial" charset="0"/>
              </a:defRPr>
            </a:lvl1pPr>
          </a:lstStyle>
          <a:p>
            <a:r>
              <a:rPr lang="en-US" dirty="0"/>
              <a:t>Section</a:t>
            </a:r>
          </a:p>
        </p:txBody>
      </p:sp>
      <p:sp>
        <p:nvSpPr>
          <p:cNvPr id="6" name="Text Placeholder 5"/>
          <p:cNvSpPr>
            <a:spLocks noGrp="1"/>
          </p:cNvSpPr>
          <p:nvPr>
            <p:ph type="body" sz="quarter" idx="10" hasCustomPrompt="1"/>
          </p:nvPr>
        </p:nvSpPr>
        <p:spPr>
          <a:xfrm>
            <a:off x="457200" y="1371601"/>
            <a:ext cx="5486400" cy="2743200"/>
          </a:xfrm>
        </p:spPr>
        <p:txBody>
          <a:bodyPr>
            <a:noAutofit/>
          </a:bodyPr>
          <a:lstStyle>
            <a:lvl1pPr>
              <a:lnSpc>
                <a:spcPct val="100000"/>
              </a:lnSpc>
              <a:spcBef>
                <a:spcPts val="800"/>
              </a:spcBef>
              <a:spcAft>
                <a:spcPts val="400"/>
              </a:spcAft>
              <a:defRPr sz="1400">
                <a:solidFill>
                  <a:schemeClr val="tx2">
                    <a:lumMod val="40000"/>
                    <a:lumOff val="60000"/>
                  </a:schemeClr>
                </a:solidFill>
              </a:defRPr>
            </a:lvl1pPr>
            <a:lvl2pPr>
              <a:lnSpc>
                <a:spcPct val="100000"/>
              </a:lnSpc>
              <a:spcBef>
                <a:spcPts val="336"/>
              </a:spcBef>
              <a:spcAft>
                <a:spcPts val="0"/>
              </a:spcAft>
              <a:defRPr sz="1400">
                <a:solidFill>
                  <a:schemeClr val="bg2"/>
                </a:solidFill>
              </a:defRPr>
            </a:lvl2pPr>
            <a:lvl3pPr>
              <a:lnSpc>
                <a:spcPct val="100000"/>
              </a:lnSpc>
              <a:spcBef>
                <a:spcPts val="336"/>
              </a:spcBef>
              <a:defRPr sz="1400">
                <a:solidFill>
                  <a:schemeClr val="bg2"/>
                </a:solidFill>
              </a:defRPr>
            </a:lvl3pPr>
          </a:lstStyle>
          <a:p>
            <a:pPr lvl="0"/>
            <a:r>
              <a:rPr lang="en-US" dirty="0"/>
              <a:t>SUBHEAD</a:t>
            </a:r>
          </a:p>
          <a:p>
            <a:pPr lvl="1"/>
            <a:r>
              <a:rPr lang="en-US" dirty="0"/>
              <a:t>Body copy body copy body copy</a:t>
            </a:r>
          </a:p>
          <a:p>
            <a:pPr lvl="1"/>
            <a:endParaRPr lang="en-US" dirty="0"/>
          </a:p>
          <a:p>
            <a:pPr lvl="0"/>
            <a:r>
              <a:rPr lang="en-US" dirty="0"/>
              <a:t>SUBHEAD</a:t>
            </a:r>
          </a:p>
          <a:p>
            <a:pPr lvl="1"/>
            <a:r>
              <a:rPr lang="en-US" dirty="0"/>
              <a:t>Body copy body copy body copy</a:t>
            </a:r>
          </a:p>
          <a:p>
            <a:pPr lvl="1"/>
            <a:endParaRPr lang="en-US" dirty="0"/>
          </a:p>
          <a:p>
            <a:pPr lvl="0"/>
            <a:r>
              <a:rPr lang="en-US" dirty="0"/>
              <a:t>SUBHEAD</a:t>
            </a:r>
          </a:p>
          <a:p>
            <a:pPr lvl="2"/>
            <a:r>
              <a:rPr lang="en-US" dirty="0"/>
              <a:t>Bullet</a:t>
            </a:r>
          </a:p>
          <a:p>
            <a:pPr lvl="2"/>
            <a:r>
              <a:rPr lang="en-US" dirty="0"/>
              <a:t>Bullet</a:t>
            </a:r>
          </a:p>
        </p:txBody>
      </p:sp>
      <p:cxnSp>
        <p:nvCxnSpPr>
          <p:cNvPr id="8" name="Straight Connector 7"/>
          <p:cNvCxnSpPr/>
          <p:nvPr userDrawn="1"/>
        </p:nvCxnSpPr>
        <p:spPr>
          <a:xfrm>
            <a:off x="454958" y="640080"/>
            <a:ext cx="459442" cy="0"/>
          </a:xfrm>
          <a:prstGeom prst="line">
            <a:avLst/>
          </a:prstGeom>
          <a:ln w="25400">
            <a:solidFill>
              <a:schemeClr val="bg2"/>
            </a:solidFill>
          </a:ln>
        </p:spPr>
        <p:style>
          <a:lnRef idx="1">
            <a:schemeClr val="dk1"/>
          </a:lnRef>
          <a:fillRef idx="0">
            <a:schemeClr val="dk1"/>
          </a:fillRef>
          <a:effectRef idx="0">
            <a:schemeClr val="dk1"/>
          </a:effectRef>
          <a:fontRef idx="minor">
            <a:schemeClr val="tx1"/>
          </a:fontRef>
        </p:style>
      </p:cxnSp>
      <p:pic>
        <p:nvPicPr>
          <p:cNvPr id="10" name="Picture 9">
            <a:extLst>
              <a:ext uri="{FF2B5EF4-FFF2-40B4-BE49-F238E27FC236}">
                <a16:creationId xmlns:a16="http://schemas.microsoft.com/office/drawing/2014/main" id="{BED20DD8-75C7-4D48-AEA2-86EACE31A78E}"/>
              </a:ext>
            </a:extLst>
          </p:cNvPr>
          <p:cNvPicPr>
            <a:picLocks noChangeAspect="1"/>
          </p:cNvPicPr>
          <p:nvPr userDrawn="1"/>
        </p:nvPicPr>
        <p:blipFill>
          <a:blip r:embed="rId2"/>
          <a:stretch>
            <a:fillRect/>
          </a:stretch>
        </p:blipFill>
        <p:spPr>
          <a:xfrm>
            <a:off x="454959" y="4489704"/>
            <a:ext cx="2054720" cy="365760"/>
          </a:xfrm>
          <a:prstGeom prst="rect">
            <a:avLst/>
          </a:prstGeom>
          <a:noFill/>
        </p:spPr>
      </p:pic>
    </p:spTree>
    <p:extLst>
      <p:ext uri="{BB962C8B-B14F-4D97-AF65-F5344CB8AC3E}">
        <p14:creationId xmlns:p14="http://schemas.microsoft.com/office/powerpoint/2010/main" val="58247496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87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 2 Columns text">
    <p:bg>
      <p:bgPr>
        <a:solidFill>
          <a:srgbClr val="0A6593"/>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1" hasCustomPrompt="1"/>
          </p:nvPr>
        </p:nvSpPr>
        <p:spPr>
          <a:xfrm>
            <a:off x="457200" y="1371601"/>
            <a:ext cx="3990109" cy="2743200"/>
          </a:xfrm>
        </p:spPr>
        <p:txBody>
          <a:bodyPr>
            <a:normAutofit/>
          </a:bodyPr>
          <a:lstStyle>
            <a:lvl1pPr>
              <a:defRPr sz="1400">
                <a:solidFill>
                  <a:schemeClr val="tx2">
                    <a:lumMod val="40000"/>
                    <a:lumOff val="60000"/>
                  </a:schemeClr>
                </a:solidFill>
              </a:defRPr>
            </a:lvl1pPr>
            <a:lvl2pPr>
              <a:defRPr sz="1400" baseline="0">
                <a:solidFill>
                  <a:schemeClr val="bg2"/>
                </a:solidFill>
              </a:defRPr>
            </a:lvl2pPr>
            <a:lvl3pPr>
              <a:defRPr sz="1400">
                <a:solidFill>
                  <a:schemeClr val="bg2"/>
                </a:solidFill>
              </a:defRPr>
            </a:lvl3pPr>
            <a:lvl4pPr>
              <a:defRPr>
                <a:solidFill>
                  <a:schemeClr val="bg2">
                    <a:lumMod val="50000"/>
                  </a:schemeClr>
                </a:solidFill>
              </a:defRPr>
            </a:lvl4pPr>
            <a:lvl5pPr>
              <a:defRPr>
                <a:solidFill>
                  <a:schemeClr val="bg2">
                    <a:lumMod val="50000"/>
                  </a:schemeClr>
                </a:solidFill>
              </a:defRPr>
            </a:lvl5pPr>
          </a:lstStyle>
          <a:p>
            <a:pPr lvl="0"/>
            <a:r>
              <a:rPr lang="en-US" dirty="0"/>
              <a:t>SUBHEAD</a:t>
            </a:r>
          </a:p>
          <a:p>
            <a:pPr lvl="1"/>
            <a:r>
              <a:rPr lang="en-US" dirty="0"/>
              <a:t>Body copy body copy body copy</a:t>
            </a:r>
          </a:p>
          <a:p>
            <a:pPr lvl="1"/>
            <a:endParaRPr lang="en-US" dirty="0"/>
          </a:p>
          <a:p>
            <a:pPr lvl="0"/>
            <a:r>
              <a:rPr lang="en-US" dirty="0"/>
              <a:t>SUBHEAD</a:t>
            </a:r>
          </a:p>
          <a:p>
            <a:pPr lvl="1"/>
            <a:r>
              <a:rPr lang="en-US" dirty="0"/>
              <a:t>Body copy body copy body copy</a:t>
            </a:r>
          </a:p>
          <a:p>
            <a:pPr lvl="1"/>
            <a:endParaRPr lang="en-US" dirty="0"/>
          </a:p>
          <a:p>
            <a:pPr lvl="0"/>
            <a:r>
              <a:rPr lang="en-US" dirty="0"/>
              <a:t>SUBHEAD</a:t>
            </a:r>
          </a:p>
          <a:p>
            <a:pPr lvl="2"/>
            <a:r>
              <a:rPr lang="en-US" dirty="0"/>
              <a:t>Bullet</a:t>
            </a:r>
          </a:p>
          <a:p>
            <a:pPr lvl="2"/>
            <a:r>
              <a:rPr lang="en-US" dirty="0"/>
              <a:t>Bullet</a:t>
            </a:r>
          </a:p>
        </p:txBody>
      </p:sp>
      <p:sp>
        <p:nvSpPr>
          <p:cNvPr id="8" name="Text Placeholder 2"/>
          <p:cNvSpPr>
            <a:spLocks noGrp="1"/>
          </p:cNvSpPr>
          <p:nvPr>
            <p:ph type="body" sz="quarter" idx="12" hasCustomPrompt="1"/>
          </p:nvPr>
        </p:nvSpPr>
        <p:spPr>
          <a:xfrm>
            <a:off x="4696691" y="1371601"/>
            <a:ext cx="3990109" cy="2743200"/>
          </a:xfrm>
        </p:spPr>
        <p:txBody>
          <a:bodyPr>
            <a:normAutofit/>
          </a:bodyPr>
          <a:lstStyle>
            <a:lvl1pPr>
              <a:defRPr sz="1400">
                <a:solidFill>
                  <a:schemeClr val="tx2">
                    <a:lumMod val="40000"/>
                    <a:lumOff val="60000"/>
                  </a:schemeClr>
                </a:solidFill>
              </a:defRPr>
            </a:lvl1pPr>
            <a:lvl2pPr>
              <a:defRPr sz="1400" baseline="0">
                <a:solidFill>
                  <a:schemeClr val="bg2"/>
                </a:solidFill>
              </a:defRPr>
            </a:lvl2pPr>
            <a:lvl3pPr>
              <a:defRPr sz="1400">
                <a:solidFill>
                  <a:schemeClr val="bg2"/>
                </a:solidFill>
              </a:defRPr>
            </a:lvl3pPr>
            <a:lvl4pPr>
              <a:defRPr>
                <a:solidFill>
                  <a:schemeClr val="bg2">
                    <a:lumMod val="50000"/>
                  </a:schemeClr>
                </a:solidFill>
              </a:defRPr>
            </a:lvl4pPr>
            <a:lvl5pPr>
              <a:defRPr>
                <a:solidFill>
                  <a:schemeClr val="bg2">
                    <a:lumMod val="50000"/>
                  </a:schemeClr>
                </a:solidFill>
              </a:defRPr>
            </a:lvl5pPr>
          </a:lstStyle>
          <a:p>
            <a:pPr lvl="0"/>
            <a:r>
              <a:rPr lang="en-US" dirty="0"/>
              <a:t>SUBHEAD</a:t>
            </a:r>
          </a:p>
          <a:p>
            <a:pPr lvl="1"/>
            <a:r>
              <a:rPr lang="en-US" dirty="0"/>
              <a:t>Body copy body copy body copy</a:t>
            </a:r>
          </a:p>
          <a:p>
            <a:pPr lvl="1"/>
            <a:endParaRPr lang="en-US" dirty="0"/>
          </a:p>
          <a:p>
            <a:pPr lvl="0"/>
            <a:r>
              <a:rPr lang="en-US" dirty="0"/>
              <a:t>SUBHEAD</a:t>
            </a:r>
          </a:p>
          <a:p>
            <a:pPr lvl="1"/>
            <a:r>
              <a:rPr lang="en-US" dirty="0"/>
              <a:t>Body copy body copy body copy</a:t>
            </a:r>
          </a:p>
          <a:p>
            <a:pPr lvl="1"/>
            <a:endParaRPr lang="en-US" dirty="0"/>
          </a:p>
          <a:p>
            <a:pPr lvl="0"/>
            <a:r>
              <a:rPr lang="en-US" dirty="0"/>
              <a:t>SUBHEAD</a:t>
            </a:r>
          </a:p>
          <a:p>
            <a:pPr lvl="2"/>
            <a:r>
              <a:rPr lang="en-US" dirty="0"/>
              <a:t>Bullet</a:t>
            </a:r>
          </a:p>
          <a:p>
            <a:pPr lvl="2"/>
            <a:r>
              <a:rPr lang="en-US" dirty="0"/>
              <a:t>Bullet</a:t>
            </a:r>
          </a:p>
        </p:txBody>
      </p:sp>
      <p:sp>
        <p:nvSpPr>
          <p:cNvPr id="6" name="Title Placeholder 1"/>
          <p:cNvSpPr>
            <a:spLocks noGrp="1"/>
          </p:cNvSpPr>
          <p:nvPr>
            <p:ph type="title" hasCustomPrompt="1"/>
          </p:nvPr>
        </p:nvSpPr>
        <p:spPr>
          <a:xfrm>
            <a:off x="457200" y="365760"/>
            <a:ext cx="8229600" cy="184666"/>
          </a:xfrm>
          <a:prstGeom prst="rect">
            <a:avLst/>
          </a:prstGeom>
        </p:spPr>
        <p:txBody>
          <a:bodyPr vert="horz" lIns="0" tIns="0" rIns="0" bIns="0" rtlCol="0" anchor="t" anchorCtr="0">
            <a:spAutoFit/>
          </a:bodyPr>
          <a:lstStyle>
            <a:lvl1pPr>
              <a:defRPr sz="1200" b="1" i="0">
                <a:solidFill>
                  <a:schemeClr val="bg2"/>
                </a:solidFill>
                <a:latin typeface="Arial" charset="0"/>
                <a:ea typeface="Arial" charset="0"/>
                <a:cs typeface="Arial" charset="0"/>
              </a:defRPr>
            </a:lvl1pPr>
          </a:lstStyle>
          <a:p>
            <a:r>
              <a:rPr lang="en-US" dirty="0"/>
              <a:t>Section</a:t>
            </a:r>
          </a:p>
        </p:txBody>
      </p:sp>
      <p:cxnSp>
        <p:nvCxnSpPr>
          <p:cNvPr id="10" name="Straight Connector 9"/>
          <p:cNvCxnSpPr/>
          <p:nvPr userDrawn="1"/>
        </p:nvCxnSpPr>
        <p:spPr>
          <a:xfrm>
            <a:off x="454958" y="640080"/>
            <a:ext cx="459442" cy="0"/>
          </a:xfrm>
          <a:prstGeom prst="line">
            <a:avLst/>
          </a:prstGeom>
          <a:ln w="25400">
            <a:solidFill>
              <a:schemeClr val="bg2"/>
            </a:solidFill>
          </a:ln>
        </p:spPr>
        <p:style>
          <a:lnRef idx="1">
            <a:schemeClr val="dk1"/>
          </a:lnRef>
          <a:fillRef idx="0">
            <a:schemeClr val="dk1"/>
          </a:fillRef>
          <a:effectRef idx="0">
            <a:schemeClr val="dk1"/>
          </a:effectRef>
          <a:fontRef idx="minor">
            <a:schemeClr val="tx1"/>
          </a:fontRef>
        </p:style>
      </p:cxnSp>
      <p:pic>
        <p:nvPicPr>
          <p:cNvPr id="7" name="Picture 6">
            <a:extLst>
              <a:ext uri="{FF2B5EF4-FFF2-40B4-BE49-F238E27FC236}">
                <a16:creationId xmlns:a16="http://schemas.microsoft.com/office/drawing/2014/main" id="{89A8879A-7890-7843-A8B6-16753D1949D4}"/>
              </a:ext>
            </a:extLst>
          </p:cNvPr>
          <p:cNvPicPr>
            <a:picLocks noChangeAspect="1"/>
          </p:cNvPicPr>
          <p:nvPr userDrawn="1"/>
        </p:nvPicPr>
        <p:blipFill>
          <a:blip r:embed="rId2"/>
          <a:stretch>
            <a:fillRect/>
          </a:stretch>
        </p:blipFill>
        <p:spPr>
          <a:xfrm>
            <a:off x="454959" y="4489704"/>
            <a:ext cx="2054720" cy="365760"/>
          </a:xfrm>
          <a:prstGeom prst="rect">
            <a:avLst/>
          </a:prstGeom>
          <a:noFill/>
        </p:spPr>
      </p:pic>
    </p:spTree>
    <p:extLst>
      <p:ext uri="{BB962C8B-B14F-4D97-AF65-F5344CB8AC3E}">
        <p14:creationId xmlns:p14="http://schemas.microsoft.com/office/powerpoint/2010/main" val="179465007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87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Columns text">
    <p:bg>
      <p:bgPr>
        <a:solidFill>
          <a:srgbClr val="0A6593"/>
        </a:solidFill>
        <a:effectLst/>
      </p:bgPr>
    </p:bg>
    <p:spTree>
      <p:nvGrpSpPr>
        <p:cNvPr id="1" name=""/>
        <p:cNvGrpSpPr/>
        <p:nvPr/>
      </p:nvGrpSpPr>
      <p:grpSpPr>
        <a:xfrm>
          <a:off x="0" y="0"/>
          <a:ext cx="0" cy="0"/>
          <a:chOff x="0" y="0"/>
          <a:chExt cx="0" cy="0"/>
        </a:xfrm>
      </p:grpSpPr>
      <p:sp>
        <p:nvSpPr>
          <p:cNvPr id="17" name="Content Placeholder 5"/>
          <p:cNvSpPr>
            <a:spLocks noGrp="1"/>
          </p:cNvSpPr>
          <p:nvPr>
            <p:ph sz="quarter" idx="13" hasCustomPrompt="1"/>
          </p:nvPr>
        </p:nvSpPr>
        <p:spPr>
          <a:xfrm>
            <a:off x="454881" y="1371600"/>
            <a:ext cx="2560320" cy="2808487"/>
          </a:xfrm>
          <a:prstGeom prst="rect">
            <a:avLst/>
          </a:prstGeom>
        </p:spPr>
        <p:txBody>
          <a:bodyPr lIns="0" tIns="0" rIns="0" bIns="0">
            <a:noAutofit/>
          </a:bodyPr>
          <a:lstStyle>
            <a:lvl1pPr marL="0" indent="0">
              <a:buNone/>
              <a:defRPr sz="1400" baseline="0">
                <a:solidFill>
                  <a:schemeClr val="tx2">
                    <a:lumMod val="40000"/>
                    <a:lumOff val="60000"/>
                  </a:schemeClr>
                </a:solidFill>
                <a:latin typeface="Arial"/>
                <a:cs typeface="Arial"/>
              </a:defRPr>
            </a:lvl1pPr>
            <a:lvl2pPr>
              <a:defRPr sz="1400" baseline="0">
                <a:solidFill>
                  <a:schemeClr val="bg2"/>
                </a:solidFill>
              </a:defRPr>
            </a:lvl2pPr>
            <a:lvl3pPr>
              <a:defRPr sz="1350">
                <a:solidFill>
                  <a:srgbClr val="0F7FC5"/>
                </a:solidFill>
              </a:defRPr>
            </a:lvl3pPr>
            <a:lvl4pPr>
              <a:defRPr sz="1200">
                <a:solidFill>
                  <a:srgbClr val="0F7FC5"/>
                </a:solidFill>
              </a:defRPr>
            </a:lvl4pPr>
            <a:lvl5pPr>
              <a:defRPr sz="1200">
                <a:solidFill>
                  <a:srgbClr val="0F7FC5"/>
                </a:solidFill>
              </a:defRPr>
            </a:lvl5pPr>
            <a:lvl6pPr>
              <a:defRPr sz="1200"/>
            </a:lvl6pPr>
            <a:lvl7pPr>
              <a:defRPr sz="1200"/>
            </a:lvl7pPr>
            <a:lvl8pPr>
              <a:defRPr sz="1200"/>
            </a:lvl8pPr>
            <a:lvl9pPr>
              <a:defRPr sz="1200"/>
            </a:lvl9pPr>
          </a:lstStyle>
          <a:p>
            <a:pPr lvl="0"/>
            <a:r>
              <a:rPr lang="en-US" dirty="0"/>
              <a:t>SUBHEAD</a:t>
            </a:r>
          </a:p>
          <a:p>
            <a:pPr lvl="1"/>
            <a:r>
              <a:rPr lang="en-US" dirty="0"/>
              <a:t>Body copy body copy body copy body copy body copy</a:t>
            </a:r>
          </a:p>
        </p:txBody>
      </p:sp>
      <p:sp>
        <p:nvSpPr>
          <p:cNvPr id="28" name="Content Placeholder 5"/>
          <p:cNvSpPr>
            <a:spLocks noGrp="1"/>
          </p:cNvSpPr>
          <p:nvPr>
            <p:ph sz="quarter" idx="19" hasCustomPrompt="1"/>
          </p:nvPr>
        </p:nvSpPr>
        <p:spPr>
          <a:xfrm>
            <a:off x="3290681" y="1371600"/>
            <a:ext cx="2560320" cy="2808487"/>
          </a:xfrm>
          <a:prstGeom prst="rect">
            <a:avLst/>
          </a:prstGeom>
        </p:spPr>
        <p:txBody>
          <a:bodyPr lIns="0" tIns="0" rIns="0" bIns="0">
            <a:noAutofit/>
          </a:bodyPr>
          <a:lstStyle>
            <a:lvl1pPr marL="0" indent="0">
              <a:buNone/>
              <a:defRPr sz="1400">
                <a:solidFill>
                  <a:schemeClr val="tx2">
                    <a:lumMod val="40000"/>
                    <a:lumOff val="60000"/>
                  </a:schemeClr>
                </a:solidFill>
                <a:latin typeface="Arial"/>
                <a:cs typeface="Arial"/>
              </a:defRPr>
            </a:lvl1pPr>
            <a:lvl2pPr>
              <a:defRPr sz="1400">
                <a:solidFill>
                  <a:schemeClr val="bg2"/>
                </a:solidFill>
              </a:defRPr>
            </a:lvl2pPr>
            <a:lvl3pPr>
              <a:defRPr sz="1350">
                <a:solidFill>
                  <a:srgbClr val="0F7FC5"/>
                </a:solidFill>
              </a:defRPr>
            </a:lvl3pPr>
            <a:lvl4pPr>
              <a:defRPr sz="1200">
                <a:solidFill>
                  <a:srgbClr val="0F7FC5"/>
                </a:solidFill>
              </a:defRPr>
            </a:lvl4pPr>
            <a:lvl5pPr>
              <a:defRPr sz="1200">
                <a:solidFill>
                  <a:srgbClr val="0F7FC5"/>
                </a:solidFill>
              </a:defRPr>
            </a:lvl5pPr>
            <a:lvl6pPr>
              <a:defRPr sz="1200"/>
            </a:lvl6pPr>
            <a:lvl7pPr>
              <a:defRPr sz="1200"/>
            </a:lvl7pPr>
            <a:lvl8pPr>
              <a:defRPr sz="1200"/>
            </a:lvl8pPr>
            <a:lvl9pPr>
              <a:defRPr sz="1200"/>
            </a:lvl9pPr>
          </a:lstStyle>
          <a:p>
            <a:pPr lvl="0"/>
            <a:r>
              <a:rPr lang="en-US" dirty="0"/>
              <a:t>SUBHEAD</a:t>
            </a:r>
          </a:p>
          <a:p>
            <a:pPr lvl="1"/>
            <a:r>
              <a:rPr lang="en-US" dirty="0"/>
              <a:t>Body copy body copy body copy body copy body copy</a:t>
            </a:r>
          </a:p>
        </p:txBody>
      </p:sp>
      <p:sp>
        <p:nvSpPr>
          <p:cNvPr id="29" name="Content Placeholder 5"/>
          <p:cNvSpPr>
            <a:spLocks noGrp="1"/>
          </p:cNvSpPr>
          <p:nvPr>
            <p:ph sz="quarter" idx="20" hasCustomPrompt="1"/>
          </p:nvPr>
        </p:nvSpPr>
        <p:spPr>
          <a:xfrm>
            <a:off x="6126480" y="1371600"/>
            <a:ext cx="2560320" cy="2808487"/>
          </a:xfrm>
          <a:prstGeom prst="rect">
            <a:avLst/>
          </a:prstGeom>
        </p:spPr>
        <p:txBody>
          <a:bodyPr lIns="0" tIns="0" rIns="0" bIns="0">
            <a:no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400" b="1" i="0">
                <a:solidFill>
                  <a:schemeClr val="tx2">
                    <a:lumMod val="40000"/>
                    <a:lumOff val="60000"/>
                  </a:schemeClr>
                </a:solidFill>
                <a:latin typeface="Arial"/>
                <a:cs typeface="Arial"/>
              </a:defRPr>
            </a:lvl1pPr>
            <a:lvl2pPr>
              <a:defRPr sz="1500">
                <a:solidFill>
                  <a:schemeClr val="bg2">
                    <a:lumMod val="50000"/>
                  </a:schemeClr>
                </a:solidFill>
              </a:defRPr>
            </a:lvl2pPr>
            <a:lvl3pPr>
              <a:defRPr sz="1400">
                <a:solidFill>
                  <a:schemeClr val="bg2"/>
                </a:solidFill>
              </a:defRPr>
            </a:lvl3pPr>
            <a:lvl4pPr>
              <a:defRPr sz="1200">
                <a:solidFill>
                  <a:srgbClr val="0F7FC5"/>
                </a:solidFill>
              </a:defRPr>
            </a:lvl4pPr>
            <a:lvl5pPr>
              <a:defRPr sz="1200">
                <a:solidFill>
                  <a:srgbClr val="0F7FC5"/>
                </a:solidFill>
              </a:defRPr>
            </a:lvl5pPr>
            <a:lvl6pPr>
              <a:defRPr sz="1200"/>
            </a:lvl6pPr>
            <a:lvl7pPr>
              <a:defRPr sz="1200"/>
            </a:lvl7pPr>
            <a:lvl8pPr>
              <a:defRPr sz="1200"/>
            </a:lvl8pPr>
            <a:lvl9pPr>
              <a:defRPr sz="1200"/>
            </a:lvl9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a:t>SUBHEAD</a:t>
            </a:r>
          </a:p>
          <a:p>
            <a:pPr lvl="2"/>
            <a:r>
              <a:rPr lang="en-US" dirty="0"/>
              <a:t>Bullet</a:t>
            </a:r>
          </a:p>
          <a:p>
            <a:pPr lvl="2"/>
            <a:r>
              <a:rPr lang="en-US" dirty="0"/>
              <a:t>Bullet</a:t>
            </a:r>
          </a:p>
        </p:txBody>
      </p:sp>
      <p:sp>
        <p:nvSpPr>
          <p:cNvPr id="7" name="Title Placeholder 1"/>
          <p:cNvSpPr>
            <a:spLocks noGrp="1"/>
          </p:cNvSpPr>
          <p:nvPr>
            <p:ph type="title" hasCustomPrompt="1"/>
          </p:nvPr>
        </p:nvSpPr>
        <p:spPr>
          <a:xfrm>
            <a:off x="457200" y="365760"/>
            <a:ext cx="8229600" cy="184666"/>
          </a:xfrm>
          <a:prstGeom prst="rect">
            <a:avLst/>
          </a:prstGeom>
        </p:spPr>
        <p:txBody>
          <a:bodyPr vert="horz" lIns="0" tIns="0" rIns="0" bIns="0" rtlCol="0" anchor="t" anchorCtr="0">
            <a:spAutoFit/>
          </a:bodyPr>
          <a:lstStyle>
            <a:lvl1pPr>
              <a:defRPr sz="1200" b="1" i="0">
                <a:solidFill>
                  <a:schemeClr val="bg2"/>
                </a:solidFill>
                <a:latin typeface="Arial" charset="0"/>
                <a:ea typeface="Arial" charset="0"/>
                <a:cs typeface="Arial" charset="0"/>
              </a:defRPr>
            </a:lvl1pPr>
          </a:lstStyle>
          <a:p>
            <a:r>
              <a:rPr lang="en-US" dirty="0"/>
              <a:t>Section</a:t>
            </a:r>
          </a:p>
        </p:txBody>
      </p:sp>
      <p:cxnSp>
        <p:nvCxnSpPr>
          <p:cNvPr id="10" name="Straight Connector 9"/>
          <p:cNvCxnSpPr/>
          <p:nvPr userDrawn="1"/>
        </p:nvCxnSpPr>
        <p:spPr>
          <a:xfrm>
            <a:off x="454958" y="640080"/>
            <a:ext cx="459442" cy="0"/>
          </a:xfrm>
          <a:prstGeom prst="line">
            <a:avLst/>
          </a:prstGeom>
          <a:ln w="25400">
            <a:solidFill>
              <a:schemeClr val="bg2"/>
            </a:solidFill>
          </a:ln>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9A167D2B-352D-6140-BCE9-F2265A28EA29}"/>
              </a:ext>
            </a:extLst>
          </p:cNvPr>
          <p:cNvPicPr>
            <a:picLocks noChangeAspect="1"/>
          </p:cNvPicPr>
          <p:nvPr userDrawn="1"/>
        </p:nvPicPr>
        <p:blipFill>
          <a:blip r:embed="rId2"/>
          <a:stretch>
            <a:fillRect/>
          </a:stretch>
        </p:blipFill>
        <p:spPr>
          <a:xfrm>
            <a:off x="454959" y="4489704"/>
            <a:ext cx="2054720" cy="365760"/>
          </a:xfrm>
          <a:prstGeom prst="rect">
            <a:avLst/>
          </a:prstGeom>
          <a:noFill/>
        </p:spPr>
      </p:pic>
    </p:spTree>
    <p:extLst>
      <p:ext uri="{BB962C8B-B14F-4D97-AF65-F5344CB8AC3E}">
        <p14:creationId xmlns:p14="http://schemas.microsoft.com/office/powerpoint/2010/main" val="58293502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87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w/chart">
    <p:bg>
      <p:bgPr>
        <a:solidFill>
          <a:srgbClr val="0A6593"/>
        </a:solidFill>
        <a:effectLst/>
      </p:bgPr>
    </p:bg>
    <p:spTree>
      <p:nvGrpSpPr>
        <p:cNvPr id="1" name=""/>
        <p:cNvGrpSpPr/>
        <p:nvPr/>
      </p:nvGrpSpPr>
      <p:grpSpPr>
        <a:xfrm>
          <a:off x="0" y="0"/>
          <a:ext cx="0" cy="0"/>
          <a:chOff x="0" y="0"/>
          <a:chExt cx="0" cy="0"/>
        </a:xfrm>
      </p:grpSpPr>
      <p:sp>
        <p:nvSpPr>
          <p:cNvPr id="10" name="Chart Placeholder 12"/>
          <p:cNvSpPr>
            <a:spLocks noGrp="1"/>
          </p:cNvSpPr>
          <p:nvPr>
            <p:ph type="chart" sz="quarter" idx="18"/>
          </p:nvPr>
        </p:nvSpPr>
        <p:spPr>
          <a:xfrm>
            <a:off x="3238719" y="1372914"/>
            <a:ext cx="5448080" cy="2819701"/>
          </a:xfrm>
          <a:prstGeom prst="rect">
            <a:avLst/>
          </a:prstGeom>
        </p:spPr>
        <p:txBody>
          <a:bodyPr lIns="0" tIns="0" rIns="0" bIns="0">
            <a:normAutofit/>
          </a:bodyPr>
          <a:lstStyle>
            <a:lvl1pPr marL="0" indent="0">
              <a:buNone/>
              <a:defRPr sz="1400">
                <a:solidFill>
                  <a:schemeClr val="bg2"/>
                </a:solidFill>
              </a:defRPr>
            </a:lvl1pPr>
          </a:lstStyle>
          <a:p>
            <a:endParaRPr lang="en-US" dirty="0"/>
          </a:p>
        </p:txBody>
      </p:sp>
      <p:sp>
        <p:nvSpPr>
          <p:cNvPr id="11" name="Text Placeholder 2"/>
          <p:cNvSpPr>
            <a:spLocks noGrp="1"/>
          </p:cNvSpPr>
          <p:nvPr>
            <p:ph type="body" sz="quarter" idx="14" hasCustomPrompt="1"/>
          </p:nvPr>
        </p:nvSpPr>
        <p:spPr>
          <a:xfrm>
            <a:off x="455613" y="1371600"/>
            <a:ext cx="2560320" cy="2832384"/>
          </a:xfrm>
        </p:spPr>
        <p:txBody>
          <a:bodyPr rIns="0" bIns="0">
            <a:normAutofit/>
          </a:bodyPr>
          <a:lstStyle>
            <a:lvl1pPr>
              <a:defRPr sz="1400" b="1" i="0" baseline="0">
                <a:solidFill>
                  <a:schemeClr val="tx2">
                    <a:lumMod val="40000"/>
                    <a:lumOff val="60000"/>
                  </a:schemeClr>
                </a:solidFill>
                <a:latin typeface="Arial" charset="0"/>
                <a:ea typeface="Arial" charset="0"/>
                <a:cs typeface="Arial" charset="0"/>
              </a:defRPr>
            </a:lvl1pPr>
            <a:lvl2pPr marL="0" indent="0">
              <a:buNone/>
              <a:defRPr sz="1400">
                <a:solidFill>
                  <a:schemeClr val="bg2"/>
                </a:solidFill>
                <a:latin typeface="Arial" charset="0"/>
                <a:ea typeface="Arial" charset="0"/>
                <a:cs typeface="Arial" charset="0"/>
              </a:defRPr>
            </a:lvl2pPr>
          </a:lstStyle>
          <a:p>
            <a:pPr lvl="0"/>
            <a:r>
              <a:rPr lang="en-US" dirty="0"/>
              <a:t>SUBHEAD</a:t>
            </a:r>
          </a:p>
          <a:p>
            <a:pPr lvl="1"/>
            <a:r>
              <a:rPr lang="en-US" dirty="0"/>
              <a:t>Body copy body copy body copy body copy body copy</a:t>
            </a:r>
          </a:p>
          <a:p>
            <a:pPr lvl="1"/>
            <a:endParaRPr lang="en-US" dirty="0"/>
          </a:p>
          <a:p>
            <a:pPr lvl="0"/>
            <a:r>
              <a:rPr lang="en-US" dirty="0"/>
              <a:t>SUBHEAD</a:t>
            </a:r>
          </a:p>
          <a:p>
            <a:pPr lvl="1"/>
            <a:r>
              <a:rPr lang="en-US" dirty="0"/>
              <a:t>Body copy body copy body copy body copy body copy</a:t>
            </a:r>
          </a:p>
        </p:txBody>
      </p:sp>
      <p:sp>
        <p:nvSpPr>
          <p:cNvPr id="6" name="Title Placeholder 1"/>
          <p:cNvSpPr>
            <a:spLocks noGrp="1"/>
          </p:cNvSpPr>
          <p:nvPr>
            <p:ph type="title" hasCustomPrompt="1"/>
          </p:nvPr>
        </p:nvSpPr>
        <p:spPr>
          <a:xfrm>
            <a:off x="457200" y="365760"/>
            <a:ext cx="8229600" cy="184666"/>
          </a:xfrm>
          <a:prstGeom prst="rect">
            <a:avLst/>
          </a:prstGeom>
        </p:spPr>
        <p:txBody>
          <a:bodyPr vert="horz" lIns="0" tIns="0" rIns="0" bIns="0" rtlCol="0" anchor="t" anchorCtr="0">
            <a:spAutoFit/>
          </a:bodyPr>
          <a:lstStyle>
            <a:lvl1pPr>
              <a:defRPr sz="1200" b="1" i="0">
                <a:solidFill>
                  <a:schemeClr val="bg2"/>
                </a:solidFill>
                <a:latin typeface="Arial" charset="0"/>
                <a:ea typeface="Arial" charset="0"/>
                <a:cs typeface="Arial" charset="0"/>
              </a:defRPr>
            </a:lvl1pPr>
          </a:lstStyle>
          <a:p>
            <a:r>
              <a:rPr lang="en-US" dirty="0"/>
              <a:t>Section</a:t>
            </a:r>
          </a:p>
        </p:txBody>
      </p:sp>
      <p:cxnSp>
        <p:nvCxnSpPr>
          <p:cNvPr id="9" name="Straight Connector 8"/>
          <p:cNvCxnSpPr/>
          <p:nvPr userDrawn="1"/>
        </p:nvCxnSpPr>
        <p:spPr>
          <a:xfrm>
            <a:off x="454958" y="640080"/>
            <a:ext cx="459442" cy="0"/>
          </a:xfrm>
          <a:prstGeom prst="line">
            <a:avLst/>
          </a:prstGeom>
          <a:ln w="25400">
            <a:solidFill>
              <a:schemeClr val="bg2"/>
            </a:solidFill>
          </a:ln>
        </p:spPr>
        <p:style>
          <a:lnRef idx="1">
            <a:schemeClr val="dk1"/>
          </a:lnRef>
          <a:fillRef idx="0">
            <a:schemeClr val="dk1"/>
          </a:fillRef>
          <a:effectRef idx="0">
            <a:schemeClr val="dk1"/>
          </a:effectRef>
          <a:fontRef idx="minor">
            <a:schemeClr val="tx1"/>
          </a:fontRef>
        </p:style>
      </p:cxnSp>
      <p:pic>
        <p:nvPicPr>
          <p:cNvPr id="7" name="Picture 6">
            <a:extLst>
              <a:ext uri="{FF2B5EF4-FFF2-40B4-BE49-F238E27FC236}">
                <a16:creationId xmlns:a16="http://schemas.microsoft.com/office/drawing/2014/main" id="{D6BD1D97-B221-9D42-9F29-F7E63881E97E}"/>
              </a:ext>
            </a:extLst>
          </p:cNvPr>
          <p:cNvPicPr>
            <a:picLocks noChangeAspect="1"/>
          </p:cNvPicPr>
          <p:nvPr userDrawn="1"/>
        </p:nvPicPr>
        <p:blipFill>
          <a:blip r:embed="rId2"/>
          <a:stretch>
            <a:fillRect/>
          </a:stretch>
        </p:blipFill>
        <p:spPr>
          <a:xfrm>
            <a:off x="454959" y="4489704"/>
            <a:ext cx="2054720" cy="365760"/>
          </a:xfrm>
          <a:prstGeom prst="rect">
            <a:avLst/>
          </a:prstGeom>
          <a:noFill/>
        </p:spPr>
      </p:pic>
    </p:spTree>
    <p:extLst>
      <p:ext uri="{BB962C8B-B14F-4D97-AF65-F5344CB8AC3E}">
        <p14:creationId xmlns:p14="http://schemas.microsoft.com/office/powerpoint/2010/main" val="121591257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87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A6593"/>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365760"/>
            <a:ext cx="8229600" cy="553998"/>
          </a:xfrm>
          <a:prstGeom prst="rect">
            <a:avLst/>
          </a:prstGeom>
        </p:spPr>
        <p:txBody>
          <a:bodyPr vert="horz" lIns="0" tIns="0" rIns="0" bIns="0" rtlCol="0" anchor="t" anchorCtr="0">
            <a:spAutoFit/>
          </a:bodyPr>
          <a:lstStyle/>
          <a:p>
            <a:r>
              <a:rPr lang="en-US" dirty="0"/>
              <a:t>Click to edit Master title style</a:t>
            </a:r>
          </a:p>
        </p:txBody>
      </p:sp>
      <p:sp>
        <p:nvSpPr>
          <p:cNvPr id="8" name="Text Placeholder 2"/>
          <p:cNvSpPr>
            <a:spLocks noGrp="1"/>
          </p:cNvSpPr>
          <p:nvPr>
            <p:ph type="body" idx="1"/>
          </p:nvPr>
        </p:nvSpPr>
        <p:spPr>
          <a:xfrm>
            <a:off x="457200" y="1371600"/>
            <a:ext cx="8229600" cy="2715898"/>
          </a:xfrm>
          <a:prstGeom prst="rect">
            <a:avLst/>
          </a:prstGeom>
        </p:spPr>
        <p:txBody>
          <a:bodyPr vert="horz" lIns="0" tIns="0" rIns="0" bIns="0" rtlCol="0">
            <a:normAutofit/>
          </a:bodyPr>
          <a:lstStyle/>
          <a:p>
            <a:pPr lvl="0"/>
            <a:r>
              <a:rPr lang="en-US" dirty="0"/>
              <a:t>SUBHEAD</a:t>
            </a:r>
          </a:p>
          <a:p>
            <a:pPr lvl="1"/>
            <a:r>
              <a:rPr lang="en-US" dirty="0"/>
              <a:t>Body copy</a:t>
            </a:r>
          </a:p>
          <a:p>
            <a:pPr lvl="2"/>
            <a:r>
              <a:rPr lang="en-US" dirty="0"/>
              <a:t>Second level</a:t>
            </a:r>
          </a:p>
          <a:p>
            <a:pPr lvl="3"/>
            <a:r>
              <a:rPr lang="en-US" dirty="0"/>
              <a:t>Third level</a:t>
            </a:r>
          </a:p>
        </p:txBody>
      </p:sp>
    </p:spTree>
  </p:cSld>
  <p:clrMap bg1="dk1" tx1="lt1" bg2="dk2" tx2="lt2" accent1="accent1" accent2="accent2" accent3="accent3" accent4="accent4" accent5="accent5" accent6="accent6" hlink="hlink" folHlink="folHlink"/>
  <p:sldLayoutIdLst>
    <p:sldLayoutId id="2147483649" r:id="rId1"/>
    <p:sldLayoutId id="2147483654" r:id="rId2"/>
    <p:sldLayoutId id="2147483669" r:id="rId3"/>
    <p:sldLayoutId id="2147483678" r:id="rId4"/>
    <p:sldLayoutId id="2147483679" r:id="rId5"/>
    <p:sldLayoutId id="2147483670" r:id="rId6"/>
    <p:sldLayoutId id="2147483680" r:id="rId7"/>
    <p:sldLayoutId id="2147483671" r:id="rId8"/>
    <p:sldLayoutId id="2147483675" r:id="rId9"/>
    <p:sldLayoutId id="2147483677" r:id="rId10"/>
    <p:sldLayoutId id="2147483681" r:id="rId11"/>
    <p:sldLayoutId id="2147483682" r:id="rId12"/>
    <p:sldLayoutId id="2147483674" r:id="rId13"/>
    <p:sldLayoutId id="2147483683" r:id="rId14"/>
  </p:sldLayoutIdLst>
  <p:hf hdr="0" ftr="0"/>
  <p:txStyles>
    <p:titleStyle>
      <a:lvl1pPr algn="l" defTabSz="342900" rtl="0" eaLnBrk="1" latinLnBrk="0" hangingPunct="1">
        <a:spcBef>
          <a:spcPct val="0"/>
        </a:spcBef>
        <a:buNone/>
        <a:defRPr sz="3600" b="1" i="0" kern="1200">
          <a:solidFill>
            <a:schemeClr val="tx1"/>
          </a:solidFill>
          <a:latin typeface="Arial" charset="0"/>
          <a:ea typeface="Arial" charset="0"/>
          <a:cs typeface="Arial" charset="0"/>
        </a:defRPr>
      </a:lvl1pPr>
    </p:titleStyle>
    <p:bodyStyle>
      <a:lvl1pPr marL="0" indent="0" algn="l" defTabSz="342900" rtl="0" eaLnBrk="1" latinLnBrk="0" hangingPunct="1">
        <a:spcBef>
          <a:spcPts val="800"/>
        </a:spcBef>
        <a:spcAft>
          <a:spcPts val="400"/>
        </a:spcAft>
        <a:buFont typeface="Arial"/>
        <a:buNone/>
        <a:defRPr sz="1400" b="1" i="0" kern="1200">
          <a:solidFill>
            <a:schemeClr val="bg2">
              <a:lumMod val="40000"/>
              <a:lumOff val="60000"/>
            </a:schemeClr>
          </a:solidFill>
          <a:latin typeface="Arial" charset="0"/>
          <a:ea typeface="Arial" charset="0"/>
          <a:cs typeface="Arial" charset="0"/>
        </a:defRPr>
      </a:lvl1pPr>
      <a:lvl2pPr marL="0" indent="0" algn="l" defTabSz="342900" rtl="0" eaLnBrk="1" latinLnBrk="0" hangingPunct="1">
        <a:spcBef>
          <a:spcPct val="20000"/>
        </a:spcBef>
        <a:buFontTx/>
        <a:buNone/>
        <a:tabLst/>
        <a:defRPr sz="1400" b="0" i="0" kern="1200">
          <a:solidFill>
            <a:schemeClr val="tx1"/>
          </a:solidFill>
          <a:latin typeface="Arial" charset="0"/>
          <a:ea typeface="Arial" charset="0"/>
          <a:cs typeface="Arial" charset="0"/>
        </a:defRPr>
      </a:lvl2pPr>
      <a:lvl3pPr marL="233363" indent="-212725" algn="l" defTabSz="342900" rtl="0" eaLnBrk="1" latinLnBrk="0" hangingPunct="1">
        <a:spcBef>
          <a:spcPct val="20000"/>
        </a:spcBef>
        <a:buClrTx/>
        <a:buSzPct val="100000"/>
        <a:buFont typeface="Arial" charset="0"/>
        <a:buChar char="•"/>
        <a:tabLst/>
        <a:defRPr sz="1400" b="0" i="0" kern="1200">
          <a:solidFill>
            <a:schemeClr val="tx1"/>
          </a:solidFill>
          <a:latin typeface="Arial" charset="0"/>
          <a:ea typeface="Arial" charset="0"/>
          <a:cs typeface="Arial" charset="0"/>
        </a:defRPr>
      </a:lvl3pPr>
      <a:lvl4pPr marL="461963" indent="-228600" algn="l" defTabSz="342900" rtl="0" eaLnBrk="1" latinLnBrk="0" hangingPunct="1">
        <a:spcBef>
          <a:spcPct val="20000"/>
        </a:spcBef>
        <a:buFont typeface="Arial"/>
        <a:buChar char="–"/>
        <a:tabLst/>
        <a:defRPr sz="1400" b="0" i="0" kern="1200">
          <a:solidFill>
            <a:schemeClr val="tx1"/>
          </a:solidFill>
          <a:latin typeface="Arial"/>
          <a:ea typeface="+mn-ea"/>
          <a:cs typeface="Arial"/>
        </a:defRPr>
      </a:lvl4pPr>
      <a:lvl5pPr marL="1543050" indent="-171450" algn="l" defTabSz="342900" rtl="0" eaLnBrk="1" latinLnBrk="0" hangingPunct="1">
        <a:spcBef>
          <a:spcPct val="20000"/>
        </a:spcBef>
        <a:buFont typeface="Arial"/>
        <a:buChar char="»"/>
        <a:defRPr sz="1500" b="0" i="0" kern="1200">
          <a:solidFill>
            <a:srgbClr val="666666"/>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12" userDrawn="1">
          <p15:clr>
            <a:srgbClr val="F26B43"/>
          </p15:clr>
        </p15:guide>
        <p15:guide id="2" pos="288" userDrawn="1">
          <p15:clr>
            <a:srgbClr val="F26B43"/>
          </p15:clr>
        </p15:guide>
        <p15:guide id="3" pos="5472" userDrawn="1">
          <p15:clr>
            <a:srgbClr val="F26B43"/>
          </p15:clr>
        </p15:guide>
        <p15:guide id="4" orient="horz" pos="1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10.emf"/><Relationship Id="rId4" Type="http://schemas.openxmlformats.org/officeDocument/2006/relationships/image" Target="../media/image9.emf"/></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13.emf"/><Relationship Id="rId4" Type="http://schemas.openxmlformats.org/officeDocument/2006/relationships/image" Target="../media/image12.e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4958" y="1335572"/>
            <a:ext cx="6409392" cy="1477328"/>
          </a:xfrm>
        </p:spPr>
        <p:txBody>
          <a:bodyPr/>
          <a:lstStyle/>
          <a:p>
            <a:r>
              <a:rPr lang="en-US" sz="3200" dirty="0"/>
              <a:t>Identity-Conscious Financial Aid at the University of California</a:t>
            </a:r>
          </a:p>
        </p:txBody>
      </p:sp>
      <p:sp>
        <p:nvSpPr>
          <p:cNvPr id="3" name="Text Placeholder 2"/>
          <p:cNvSpPr>
            <a:spLocks noGrp="1"/>
          </p:cNvSpPr>
          <p:nvPr>
            <p:ph type="body" sz="quarter" idx="10"/>
          </p:nvPr>
        </p:nvSpPr>
        <p:spPr>
          <a:xfrm>
            <a:off x="454958" y="2391915"/>
            <a:ext cx="6682442" cy="286432"/>
          </a:xfrm>
        </p:spPr>
        <p:txBody>
          <a:bodyPr/>
          <a:lstStyle/>
          <a:p>
            <a:r>
              <a:rPr lang="en-US" dirty="0"/>
              <a:t>Collaborative Policy-making: Financial Aid, Advancement, and Legal</a:t>
            </a:r>
          </a:p>
        </p:txBody>
      </p:sp>
      <p:sp>
        <p:nvSpPr>
          <p:cNvPr id="4" name="Text Placeholder 3"/>
          <p:cNvSpPr>
            <a:spLocks noGrp="1"/>
          </p:cNvSpPr>
          <p:nvPr>
            <p:ph type="body" sz="quarter" idx="11"/>
          </p:nvPr>
        </p:nvSpPr>
        <p:spPr/>
        <p:txBody>
          <a:bodyPr/>
          <a:lstStyle/>
          <a:p>
            <a:r>
              <a:rPr lang="en-US" dirty="0"/>
              <a:t>April 21, 2024</a:t>
            </a:r>
          </a:p>
        </p:txBody>
      </p:sp>
      <p:sp>
        <p:nvSpPr>
          <p:cNvPr id="5" name="Text Placeholder 2">
            <a:extLst>
              <a:ext uri="{FF2B5EF4-FFF2-40B4-BE49-F238E27FC236}">
                <a16:creationId xmlns:a16="http://schemas.microsoft.com/office/drawing/2014/main" id="{94A9C697-07D2-5118-42A7-36AD8E65D71C}"/>
              </a:ext>
            </a:extLst>
          </p:cNvPr>
          <p:cNvSpPr txBox="1">
            <a:spLocks/>
          </p:cNvSpPr>
          <p:nvPr/>
        </p:nvSpPr>
        <p:spPr>
          <a:xfrm>
            <a:off x="454958" y="3566826"/>
            <a:ext cx="6682442" cy="286432"/>
          </a:xfrm>
          <a:prstGeom prst="rect">
            <a:avLst/>
          </a:prstGeom>
        </p:spPr>
        <p:txBody>
          <a:bodyPr vert="horz" lIns="0" tIns="0" rIns="0" bIns="0" rtlCol="0">
            <a:noAutofit/>
          </a:bodyPr>
          <a:lstStyle>
            <a:lvl1pPr marL="0" indent="0" algn="l" defTabSz="342900" rtl="0" eaLnBrk="1" latinLnBrk="0" hangingPunct="1">
              <a:spcBef>
                <a:spcPts val="800"/>
              </a:spcBef>
              <a:spcAft>
                <a:spcPts val="400"/>
              </a:spcAft>
              <a:buFont typeface="Arial"/>
              <a:buNone/>
              <a:defRPr sz="1600" b="1" i="0" kern="1200">
                <a:solidFill>
                  <a:schemeClr val="tx1"/>
                </a:solidFill>
                <a:latin typeface="Arial" charset="0"/>
                <a:ea typeface="Arial" charset="0"/>
                <a:cs typeface="Arial" charset="0"/>
              </a:defRPr>
            </a:lvl1pPr>
            <a:lvl2pPr marL="0" indent="0" algn="l" defTabSz="342900" rtl="0" eaLnBrk="1" latinLnBrk="0" hangingPunct="1">
              <a:spcBef>
                <a:spcPct val="20000"/>
              </a:spcBef>
              <a:buFontTx/>
              <a:buNone/>
              <a:tabLst/>
              <a:defRPr sz="1400" b="0" i="0" kern="1200">
                <a:solidFill>
                  <a:schemeClr val="tx1"/>
                </a:solidFill>
                <a:latin typeface="Arial" charset="0"/>
                <a:ea typeface="Arial" charset="0"/>
                <a:cs typeface="Arial" charset="0"/>
              </a:defRPr>
            </a:lvl2pPr>
            <a:lvl3pPr marL="233363" indent="-212725" algn="l" defTabSz="342900" rtl="0" eaLnBrk="1" latinLnBrk="0" hangingPunct="1">
              <a:spcBef>
                <a:spcPct val="20000"/>
              </a:spcBef>
              <a:buClrTx/>
              <a:buSzPct val="100000"/>
              <a:buFont typeface="Arial" charset="0"/>
              <a:buChar char="•"/>
              <a:tabLst/>
              <a:defRPr sz="1400" b="0" i="0" kern="1200">
                <a:solidFill>
                  <a:schemeClr val="tx1"/>
                </a:solidFill>
                <a:latin typeface="Arial" charset="0"/>
                <a:ea typeface="Arial" charset="0"/>
                <a:cs typeface="Arial" charset="0"/>
              </a:defRPr>
            </a:lvl3pPr>
            <a:lvl4pPr marL="461963" indent="-228600" algn="l" defTabSz="342900" rtl="0" eaLnBrk="1" latinLnBrk="0" hangingPunct="1">
              <a:spcBef>
                <a:spcPct val="20000"/>
              </a:spcBef>
              <a:buFont typeface="Arial"/>
              <a:buChar char="–"/>
              <a:tabLst/>
              <a:defRPr sz="1400" b="0" i="0" kern="1200">
                <a:solidFill>
                  <a:schemeClr val="tx1"/>
                </a:solidFill>
                <a:latin typeface="Arial"/>
                <a:ea typeface="+mn-ea"/>
                <a:cs typeface="Arial"/>
              </a:defRPr>
            </a:lvl4pPr>
            <a:lvl5pPr marL="1543050" indent="-171450" algn="l" defTabSz="342900" rtl="0" eaLnBrk="1" latinLnBrk="0" hangingPunct="1">
              <a:spcBef>
                <a:spcPct val="20000"/>
              </a:spcBef>
              <a:buFont typeface="Arial"/>
              <a:buChar char="»"/>
              <a:defRPr sz="1500" b="0" i="0" kern="1200">
                <a:solidFill>
                  <a:srgbClr val="666666"/>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US" dirty="0"/>
              <a:t>Presentation to Coalition of State University Aid Administrators </a:t>
            </a:r>
          </a:p>
        </p:txBody>
      </p:sp>
    </p:spTree>
    <p:extLst>
      <p:ext uri="{BB962C8B-B14F-4D97-AF65-F5344CB8AC3E}">
        <p14:creationId xmlns:p14="http://schemas.microsoft.com/office/powerpoint/2010/main" val="1831833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3DF22-B4A6-6113-0588-9A6BE570AB3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40F23B3-6416-3317-19C6-8F89498982D0}"/>
              </a:ext>
            </a:extLst>
          </p:cNvPr>
          <p:cNvSpPr>
            <a:spLocks noGrp="1"/>
          </p:cNvSpPr>
          <p:nvPr>
            <p:ph type="body" sz="quarter" idx="14"/>
          </p:nvPr>
        </p:nvSpPr>
        <p:spPr>
          <a:xfrm>
            <a:off x="447244" y="1069123"/>
            <a:ext cx="2560320" cy="2832384"/>
          </a:xfrm>
        </p:spPr>
        <p:txBody>
          <a:bodyPr>
            <a:normAutofit/>
          </a:bodyPr>
          <a:lstStyle/>
          <a:p>
            <a:r>
              <a:rPr lang="en-US" dirty="0">
                <a:solidFill>
                  <a:schemeClr val="tx2"/>
                </a:solidFill>
              </a:rPr>
              <a:t>Identity-Conscious</a:t>
            </a:r>
          </a:p>
          <a:p>
            <a:pPr lvl="1"/>
            <a:r>
              <a:rPr lang="en-US" dirty="0">
                <a:effectLst/>
                <a:latin typeface="Arial" panose="020B0604020202020204" pitchFamily="34" charset="0"/>
                <a:ea typeface="Times New Roman" panose="02020603050405020304" pitchFamily="18" charset="0"/>
              </a:rPr>
              <a:t>“race, sex, color, ethnicity, or national origin are considered in determining the source of their aid, but not eligibility, receipt, and amount of financial aid”</a:t>
            </a:r>
            <a:endParaRPr lang="en-US" dirty="0"/>
          </a:p>
        </p:txBody>
      </p:sp>
      <p:sp>
        <p:nvSpPr>
          <p:cNvPr id="4" name="Title 3">
            <a:extLst>
              <a:ext uri="{FF2B5EF4-FFF2-40B4-BE49-F238E27FC236}">
                <a16:creationId xmlns:a16="http://schemas.microsoft.com/office/drawing/2014/main" id="{8A0E7BAC-E99D-38E1-1A24-BA4BD29AE892}"/>
              </a:ext>
            </a:extLst>
          </p:cNvPr>
          <p:cNvSpPr>
            <a:spLocks noGrp="1"/>
          </p:cNvSpPr>
          <p:nvPr>
            <p:ph type="title"/>
          </p:nvPr>
        </p:nvSpPr>
        <p:spPr/>
        <p:txBody>
          <a:bodyPr/>
          <a:lstStyle/>
          <a:p>
            <a:r>
              <a:rPr lang="en-US" dirty="0"/>
              <a:t>Basics: Section V</a:t>
            </a:r>
          </a:p>
        </p:txBody>
      </p:sp>
      <p:grpSp>
        <p:nvGrpSpPr>
          <p:cNvPr id="15" name="Group 14">
            <a:extLst>
              <a:ext uri="{FF2B5EF4-FFF2-40B4-BE49-F238E27FC236}">
                <a16:creationId xmlns:a16="http://schemas.microsoft.com/office/drawing/2014/main" id="{937B170F-013A-4947-D349-B5D594246B69}"/>
              </a:ext>
            </a:extLst>
          </p:cNvPr>
          <p:cNvGrpSpPr/>
          <p:nvPr/>
        </p:nvGrpSpPr>
        <p:grpSpPr>
          <a:xfrm>
            <a:off x="3141663" y="791114"/>
            <a:ext cx="5257068" cy="1843129"/>
            <a:chOff x="3200832" y="365760"/>
            <a:chExt cx="5257068" cy="1843129"/>
          </a:xfrm>
        </p:grpSpPr>
        <p:pic>
          <p:nvPicPr>
            <p:cNvPr id="5" name="Picture 4">
              <a:extLst>
                <a:ext uri="{FF2B5EF4-FFF2-40B4-BE49-F238E27FC236}">
                  <a16:creationId xmlns:a16="http://schemas.microsoft.com/office/drawing/2014/main" id="{493A2210-B5E9-A5E4-DE54-37CAA0476C46}"/>
                </a:ext>
              </a:extLst>
            </p:cNvPr>
            <p:cNvPicPr>
              <a:picLocks noChangeAspect="1"/>
            </p:cNvPicPr>
            <p:nvPr/>
          </p:nvPicPr>
          <p:blipFill>
            <a:blip r:embed="rId3"/>
            <a:stretch>
              <a:fillRect/>
            </a:stretch>
          </p:blipFill>
          <p:spPr>
            <a:xfrm>
              <a:off x="3200832" y="365760"/>
              <a:ext cx="5122969" cy="1521288"/>
            </a:xfrm>
            <a:prstGeom prst="rect">
              <a:avLst/>
            </a:prstGeom>
          </p:spPr>
        </p:pic>
        <p:pic>
          <p:nvPicPr>
            <p:cNvPr id="7" name="Picture 6">
              <a:extLst>
                <a:ext uri="{FF2B5EF4-FFF2-40B4-BE49-F238E27FC236}">
                  <a16:creationId xmlns:a16="http://schemas.microsoft.com/office/drawing/2014/main" id="{1EECA558-A9F4-EF06-2249-2774D71614E1}"/>
                </a:ext>
              </a:extLst>
            </p:cNvPr>
            <p:cNvPicPr>
              <a:picLocks noChangeAspect="1"/>
            </p:cNvPicPr>
            <p:nvPr/>
          </p:nvPicPr>
          <p:blipFill>
            <a:blip r:embed="rId4"/>
            <a:stretch>
              <a:fillRect/>
            </a:stretch>
          </p:blipFill>
          <p:spPr>
            <a:xfrm>
              <a:off x="3390599" y="1887048"/>
              <a:ext cx="5067301" cy="321841"/>
            </a:xfrm>
            <a:prstGeom prst="rect">
              <a:avLst/>
            </a:prstGeom>
          </p:spPr>
        </p:pic>
      </p:grpSp>
      <p:pic>
        <p:nvPicPr>
          <p:cNvPr id="14" name="Picture 13">
            <a:extLst>
              <a:ext uri="{FF2B5EF4-FFF2-40B4-BE49-F238E27FC236}">
                <a16:creationId xmlns:a16="http://schemas.microsoft.com/office/drawing/2014/main" id="{3D81E03B-1EA5-0D50-DBAA-B244ECC2F56D}"/>
              </a:ext>
            </a:extLst>
          </p:cNvPr>
          <p:cNvPicPr>
            <a:picLocks noChangeAspect="1"/>
          </p:cNvPicPr>
          <p:nvPr/>
        </p:nvPicPr>
        <p:blipFill>
          <a:blip r:embed="rId5"/>
          <a:stretch>
            <a:fillRect/>
          </a:stretch>
        </p:blipFill>
        <p:spPr>
          <a:xfrm>
            <a:off x="1046027" y="2831099"/>
            <a:ext cx="6829606" cy="1677401"/>
          </a:xfrm>
          <a:prstGeom prst="rect">
            <a:avLst/>
          </a:prstGeom>
        </p:spPr>
      </p:pic>
    </p:spTree>
    <p:extLst>
      <p:ext uri="{BB962C8B-B14F-4D97-AF65-F5344CB8AC3E}">
        <p14:creationId xmlns:p14="http://schemas.microsoft.com/office/powerpoint/2010/main" val="1390299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3DF22-B4A6-6113-0588-9A6BE570AB3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40F23B3-6416-3317-19C6-8F89498982D0}"/>
              </a:ext>
            </a:extLst>
          </p:cNvPr>
          <p:cNvSpPr>
            <a:spLocks noGrp="1"/>
          </p:cNvSpPr>
          <p:nvPr>
            <p:ph type="body" sz="quarter" idx="14"/>
          </p:nvPr>
        </p:nvSpPr>
        <p:spPr/>
        <p:txBody>
          <a:bodyPr>
            <a:normAutofit/>
          </a:bodyPr>
          <a:lstStyle/>
          <a:p>
            <a:r>
              <a:rPr lang="en-US" dirty="0">
                <a:solidFill>
                  <a:schemeClr val="tx2"/>
                </a:solidFill>
              </a:rPr>
              <a:t>CITIZENSHIP, RESIDENCY, AND FEDERAL TRIBES</a:t>
            </a:r>
          </a:p>
          <a:p>
            <a:pPr lvl="1"/>
            <a:r>
              <a:rPr lang="en-US" dirty="0">
                <a:latin typeface="Arial" panose="020B0604020202020204" pitchFamily="34" charset="0"/>
              </a:rPr>
              <a:t>These guidelines have the University absorbing some risk around providing additional aid to undocumented students and to students who are enrolled in federally recognized tribes. </a:t>
            </a:r>
            <a:endParaRPr lang="en-US" dirty="0"/>
          </a:p>
        </p:txBody>
      </p:sp>
      <p:sp>
        <p:nvSpPr>
          <p:cNvPr id="4" name="Title 3">
            <a:extLst>
              <a:ext uri="{FF2B5EF4-FFF2-40B4-BE49-F238E27FC236}">
                <a16:creationId xmlns:a16="http://schemas.microsoft.com/office/drawing/2014/main" id="{8A0E7BAC-E99D-38E1-1A24-BA4BD29AE892}"/>
              </a:ext>
            </a:extLst>
          </p:cNvPr>
          <p:cNvSpPr>
            <a:spLocks noGrp="1"/>
          </p:cNvSpPr>
          <p:nvPr>
            <p:ph type="title"/>
          </p:nvPr>
        </p:nvSpPr>
        <p:spPr/>
        <p:txBody>
          <a:bodyPr/>
          <a:lstStyle/>
          <a:p>
            <a:r>
              <a:rPr lang="en-US" dirty="0"/>
              <a:t>Risk Assessment: Section VI</a:t>
            </a:r>
          </a:p>
        </p:txBody>
      </p:sp>
      <p:grpSp>
        <p:nvGrpSpPr>
          <p:cNvPr id="10" name="Group 9">
            <a:extLst>
              <a:ext uri="{FF2B5EF4-FFF2-40B4-BE49-F238E27FC236}">
                <a16:creationId xmlns:a16="http://schemas.microsoft.com/office/drawing/2014/main" id="{1DE58A37-8033-5EA9-6675-54B104A4293A}"/>
              </a:ext>
            </a:extLst>
          </p:cNvPr>
          <p:cNvGrpSpPr/>
          <p:nvPr/>
        </p:nvGrpSpPr>
        <p:grpSpPr>
          <a:xfrm>
            <a:off x="3130549" y="1163016"/>
            <a:ext cx="5643713" cy="2536354"/>
            <a:chOff x="3124199" y="550426"/>
            <a:chExt cx="5643713" cy="2536354"/>
          </a:xfrm>
        </p:grpSpPr>
        <p:pic>
          <p:nvPicPr>
            <p:cNvPr id="5" name="Picture 4">
              <a:extLst>
                <a:ext uri="{FF2B5EF4-FFF2-40B4-BE49-F238E27FC236}">
                  <a16:creationId xmlns:a16="http://schemas.microsoft.com/office/drawing/2014/main" id="{4AEE5EA1-D52B-CDAE-657E-7E0473A66765}"/>
                </a:ext>
              </a:extLst>
            </p:cNvPr>
            <p:cNvPicPr>
              <a:picLocks noChangeAspect="1"/>
            </p:cNvPicPr>
            <p:nvPr/>
          </p:nvPicPr>
          <p:blipFill>
            <a:blip r:embed="rId3"/>
            <a:stretch>
              <a:fillRect/>
            </a:stretch>
          </p:blipFill>
          <p:spPr>
            <a:xfrm>
              <a:off x="3124199" y="550426"/>
              <a:ext cx="5473435" cy="1487924"/>
            </a:xfrm>
            <a:prstGeom prst="rect">
              <a:avLst/>
            </a:prstGeom>
          </p:spPr>
        </p:pic>
        <p:pic>
          <p:nvPicPr>
            <p:cNvPr id="7" name="Picture 6">
              <a:extLst>
                <a:ext uri="{FF2B5EF4-FFF2-40B4-BE49-F238E27FC236}">
                  <a16:creationId xmlns:a16="http://schemas.microsoft.com/office/drawing/2014/main" id="{41D45F5A-CB9C-F735-334D-36F4798925F3}"/>
                </a:ext>
              </a:extLst>
            </p:cNvPr>
            <p:cNvPicPr>
              <a:picLocks noChangeAspect="1"/>
            </p:cNvPicPr>
            <p:nvPr/>
          </p:nvPicPr>
          <p:blipFill>
            <a:blip r:embed="rId4"/>
            <a:stretch>
              <a:fillRect/>
            </a:stretch>
          </p:blipFill>
          <p:spPr>
            <a:xfrm>
              <a:off x="3301683" y="2016121"/>
              <a:ext cx="5279686" cy="823250"/>
            </a:xfrm>
            <a:prstGeom prst="rect">
              <a:avLst/>
            </a:prstGeom>
          </p:spPr>
        </p:pic>
        <p:pic>
          <p:nvPicPr>
            <p:cNvPr id="9" name="Picture 8">
              <a:extLst>
                <a:ext uri="{FF2B5EF4-FFF2-40B4-BE49-F238E27FC236}">
                  <a16:creationId xmlns:a16="http://schemas.microsoft.com/office/drawing/2014/main" id="{2CF0472F-75DF-3C02-16FD-2D0D8F1413E5}"/>
                </a:ext>
              </a:extLst>
            </p:cNvPr>
            <p:cNvPicPr>
              <a:picLocks noChangeAspect="1"/>
            </p:cNvPicPr>
            <p:nvPr/>
          </p:nvPicPr>
          <p:blipFill>
            <a:blip r:embed="rId5"/>
            <a:stretch>
              <a:fillRect/>
            </a:stretch>
          </p:blipFill>
          <p:spPr>
            <a:xfrm>
              <a:off x="3488226" y="2787792"/>
              <a:ext cx="5279686" cy="298988"/>
            </a:xfrm>
            <a:prstGeom prst="rect">
              <a:avLst/>
            </a:prstGeom>
          </p:spPr>
        </p:pic>
      </p:grpSp>
      <p:sp>
        <p:nvSpPr>
          <p:cNvPr id="159" name="Oval 158">
            <a:extLst>
              <a:ext uri="{FF2B5EF4-FFF2-40B4-BE49-F238E27FC236}">
                <a16:creationId xmlns:a16="http://schemas.microsoft.com/office/drawing/2014/main" id="{63C04348-AEF0-A64A-80C6-DD4A4E0ABCAC}"/>
              </a:ext>
            </a:extLst>
          </p:cNvPr>
          <p:cNvSpPr/>
          <p:nvPr/>
        </p:nvSpPr>
        <p:spPr>
          <a:xfrm>
            <a:off x="5264150" y="2365295"/>
            <a:ext cx="2157296" cy="298988"/>
          </a:xfrm>
          <a:prstGeom prst="ellipse">
            <a:avLst/>
          </a:prstGeom>
          <a:noFill/>
          <a:ln w="1905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74B84D5-D33F-2ADA-E47E-E9CCA05C3AAF}"/>
              </a:ext>
            </a:extLst>
          </p:cNvPr>
          <p:cNvSpPr/>
          <p:nvPr/>
        </p:nvSpPr>
        <p:spPr>
          <a:xfrm>
            <a:off x="4400550" y="2778205"/>
            <a:ext cx="2157296" cy="298988"/>
          </a:xfrm>
          <a:prstGeom prst="ellipse">
            <a:avLst/>
          </a:prstGeom>
          <a:noFill/>
          <a:ln w="1905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6448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3DF22-B4A6-6113-0588-9A6BE570AB3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40F23B3-6416-3317-19C6-8F89498982D0}"/>
              </a:ext>
            </a:extLst>
          </p:cNvPr>
          <p:cNvSpPr>
            <a:spLocks noGrp="1"/>
          </p:cNvSpPr>
          <p:nvPr>
            <p:ph type="body" sz="quarter" idx="14"/>
          </p:nvPr>
        </p:nvSpPr>
        <p:spPr/>
        <p:txBody>
          <a:bodyPr>
            <a:normAutofit/>
          </a:bodyPr>
          <a:lstStyle/>
          <a:p>
            <a:r>
              <a:rPr lang="en-US" dirty="0">
                <a:solidFill>
                  <a:schemeClr val="tx2"/>
                </a:solidFill>
              </a:rPr>
              <a:t>ROUTINE ASSISTANCE TO OUTSIDE ENTITIES </a:t>
            </a:r>
          </a:p>
          <a:p>
            <a:pPr lvl="1"/>
            <a:r>
              <a:rPr lang="en-US" dirty="0">
                <a:latin typeface="Arial" panose="020B0604020202020204" pitchFamily="34" charset="0"/>
              </a:rPr>
              <a:t>Personal time versus university time; definition of “routine” assistance; compliance with Title IX.</a:t>
            </a:r>
          </a:p>
          <a:p>
            <a:pPr lvl="1"/>
            <a:endParaRPr lang="en-US" dirty="0">
              <a:latin typeface="Arial" panose="020B0604020202020204" pitchFamily="34" charset="0"/>
            </a:endParaRPr>
          </a:p>
          <a:p>
            <a:pPr lvl="1"/>
            <a:r>
              <a:rPr lang="en-US" dirty="0">
                <a:latin typeface="Arial" panose="020B0604020202020204" pitchFamily="34" charset="0"/>
              </a:rPr>
              <a:t>Example: Outside scholarship association provides aid to women in science. </a:t>
            </a:r>
            <a:endParaRPr lang="en-US" dirty="0"/>
          </a:p>
        </p:txBody>
      </p:sp>
      <p:sp>
        <p:nvSpPr>
          <p:cNvPr id="4" name="Title 3">
            <a:extLst>
              <a:ext uri="{FF2B5EF4-FFF2-40B4-BE49-F238E27FC236}">
                <a16:creationId xmlns:a16="http://schemas.microsoft.com/office/drawing/2014/main" id="{8A0E7BAC-E99D-38E1-1A24-BA4BD29AE892}"/>
              </a:ext>
            </a:extLst>
          </p:cNvPr>
          <p:cNvSpPr>
            <a:spLocks noGrp="1"/>
          </p:cNvSpPr>
          <p:nvPr>
            <p:ph type="title"/>
          </p:nvPr>
        </p:nvSpPr>
        <p:spPr/>
        <p:txBody>
          <a:bodyPr/>
          <a:lstStyle/>
          <a:p>
            <a:r>
              <a:rPr lang="en-US" dirty="0"/>
              <a:t>Other Issues </a:t>
            </a:r>
          </a:p>
        </p:txBody>
      </p:sp>
      <p:sp>
        <p:nvSpPr>
          <p:cNvPr id="2" name="Text Placeholder 2">
            <a:extLst>
              <a:ext uri="{FF2B5EF4-FFF2-40B4-BE49-F238E27FC236}">
                <a16:creationId xmlns:a16="http://schemas.microsoft.com/office/drawing/2014/main" id="{D42E3D7A-756C-E774-F8CD-5860BE92BCA8}"/>
              </a:ext>
            </a:extLst>
          </p:cNvPr>
          <p:cNvSpPr txBox="1">
            <a:spLocks/>
          </p:cNvSpPr>
          <p:nvPr/>
        </p:nvSpPr>
        <p:spPr>
          <a:xfrm>
            <a:off x="6018213" y="1371600"/>
            <a:ext cx="2560320" cy="2832384"/>
          </a:xfrm>
          <a:prstGeom prst="rect">
            <a:avLst/>
          </a:prstGeom>
        </p:spPr>
        <p:txBody>
          <a:bodyPr vert="horz" lIns="0" tIns="0" rIns="0" bIns="0" rtlCol="0">
            <a:normAutofit/>
          </a:bodyPr>
          <a:lstStyle>
            <a:lvl1pPr marL="0" indent="0" algn="l" defTabSz="342900" rtl="0" eaLnBrk="1" latinLnBrk="0" hangingPunct="1">
              <a:spcBef>
                <a:spcPts val="800"/>
              </a:spcBef>
              <a:spcAft>
                <a:spcPts val="400"/>
              </a:spcAft>
              <a:buFont typeface="Arial"/>
              <a:buNone/>
              <a:defRPr sz="1400" b="1" i="0" kern="1200" baseline="0">
                <a:solidFill>
                  <a:schemeClr val="tx2"/>
                </a:solidFill>
                <a:latin typeface="Arial" charset="0"/>
                <a:ea typeface="Arial" charset="0"/>
                <a:cs typeface="Arial" charset="0"/>
              </a:defRPr>
            </a:lvl1pPr>
            <a:lvl2pPr marL="0" indent="0" algn="l" defTabSz="342900" rtl="0" eaLnBrk="1" latinLnBrk="0" hangingPunct="1">
              <a:spcBef>
                <a:spcPct val="20000"/>
              </a:spcBef>
              <a:buFontTx/>
              <a:buNone/>
              <a:tabLst/>
              <a:defRPr sz="1400" b="0" i="0" kern="1200">
                <a:solidFill>
                  <a:schemeClr val="bg2">
                    <a:lumMod val="50000"/>
                  </a:schemeClr>
                </a:solidFill>
                <a:latin typeface="Arial" charset="0"/>
                <a:ea typeface="Arial" charset="0"/>
                <a:cs typeface="Arial" charset="0"/>
              </a:defRPr>
            </a:lvl2pPr>
            <a:lvl3pPr marL="233363" indent="-212725" algn="l" defTabSz="342900" rtl="0" eaLnBrk="1" latinLnBrk="0" hangingPunct="1">
              <a:spcBef>
                <a:spcPct val="20000"/>
              </a:spcBef>
              <a:buClrTx/>
              <a:buSzPct val="100000"/>
              <a:buFont typeface="Arial" charset="0"/>
              <a:buChar char="•"/>
              <a:tabLst/>
              <a:defRPr sz="1400" b="0" i="0" kern="1200">
                <a:solidFill>
                  <a:schemeClr val="tx1"/>
                </a:solidFill>
                <a:latin typeface="Arial" charset="0"/>
                <a:ea typeface="Arial" charset="0"/>
                <a:cs typeface="Arial" charset="0"/>
              </a:defRPr>
            </a:lvl3pPr>
            <a:lvl4pPr marL="461963" indent="-228600" algn="l" defTabSz="342900" rtl="0" eaLnBrk="1" latinLnBrk="0" hangingPunct="1">
              <a:spcBef>
                <a:spcPct val="20000"/>
              </a:spcBef>
              <a:buFont typeface="Arial"/>
              <a:buChar char="–"/>
              <a:tabLst/>
              <a:defRPr sz="1400" b="0" i="0" kern="1200">
                <a:solidFill>
                  <a:schemeClr val="tx1"/>
                </a:solidFill>
                <a:latin typeface="Arial"/>
                <a:ea typeface="+mn-ea"/>
                <a:cs typeface="Arial"/>
              </a:defRPr>
            </a:lvl4pPr>
            <a:lvl5pPr marL="1543050" indent="-171450" algn="l" defTabSz="342900" rtl="0" eaLnBrk="1" latinLnBrk="0" hangingPunct="1">
              <a:spcBef>
                <a:spcPct val="20000"/>
              </a:spcBef>
              <a:buFont typeface="Arial"/>
              <a:buChar char="»"/>
              <a:defRPr sz="1500" b="0" i="0" kern="1200">
                <a:solidFill>
                  <a:srgbClr val="666666"/>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US" dirty="0"/>
              <a:t>ALTERNATIVES TO IDENTITY-BASED CRITERIA</a:t>
            </a:r>
          </a:p>
          <a:p>
            <a:pPr lvl="1"/>
            <a:r>
              <a:rPr lang="en-US" dirty="0">
                <a:latin typeface="Arial" panose="020B0604020202020204" pitchFamily="34" charset="0"/>
              </a:rPr>
              <a:t>Examples: Using areas of academic interest or volunteer service that aligns with diversity goals. </a:t>
            </a:r>
            <a:endParaRPr lang="en-US" dirty="0"/>
          </a:p>
        </p:txBody>
      </p:sp>
      <p:sp>
        <p:nvSpPr>
          <p:cNvPr id="6" name="Text Placeholder 2">
            <a:extLst>
              <a:ext uri="{FF2B5EF4-FFF2-40B4-BE49-F238E27FC236}">
                <a16:creationId xmlns:a16="http://schemas.microsoft.com/office/drawing/2014/main" id="{3E673211-6EC3-6DA9-74B0-3771CF23B5E1}"/>
              </a:ext>
            </a:extLst>
          </p:cNvPr>
          <p:cNvSpPr txBox="1">
            <a:spLocks/>
          </p:cNvSpPr>
          <p:nvPr/>
        </p:nvSpPr>
        <p:spPr>
          <a:xfrm>
            <a:off x="3291840" y="1371600"/>
            <a:ext cx="2560320" cy="2832384"/>
          </a:xfrm>
          <a:prstGeom prst="rect">
            <a:avLst/>
          </a:prstGeom>
        </p:spPr>
        <p:txBody>
          <a:bodyPr vert="horz" lIns="0" tIns="0" rIns="0" bIns="0" rtlCol="0">
            <a:normAutofit/>
          </a:bodyPr>
          <a:lstStyle>
            <a:lvl1pPr marL="0" indent="0" algn="l" defTabSz="342900" rtl="0" eaLnBrk="1" latinLnBrk="0" hangingPunct="1">
              <a:spcBef>
                <a:spcPts val="800"/>
              </a:spcBef>
              <a:spcAft>
                <a:spcPts val="400"/>
              </a:spcAft>
              <a:buFont typeface="Arial"/>
              <a:buNone/>
              <a:defRPr sz="1400" b="1" i="0" kern="1200" baseline="0">
                <a:solidFill>
                  <a:schemeClr val="tx2"/>
                </a:solidFill>
                <a:latin typeface="Arial" charset="0"/>
                <a:ea typeface="Arial" charset="0"/>
                <a:cs typeface="Arial" charset="0"/>
              </a:defRPr>
            </a:lvl1pPr>
            <a:lvl2pPr marL="0" indent="0" algn="l" defTabSz="342900" rtl="0" eaLnBrk="1" latinLnBrk="0" hangingPunct="1">
              <a:spcBef>
                <a:spcPct val="20000"/>
              </a:spcBef>
              <a:buFontTx/>
              <a:buNone/>
              <a:tabLst/>
              <a:defRPr sz="1400" b="0" i="0" kern="1200">
                <a:solidFill>
                  <a:schemeClr val="bg2">
                    <a:lumMod val="50000"/>
                  </a:schemeClr>
                </a:solidFill>
                <a:latin typeface="Arial" charset="0"/>
                <a:ea typeface="Arial" charset="0"/>
                <a:cs typeface="Arial" charset="0"/>
              </a:defRPr>
            </a:lvl2pPr>
            <a:lvl3pPr marL="233363" indent="-212725" algn="l" defTabSz="342900" rtl="0" eaLnBrk="1" latinLnBrk="0" hangingPunct="1">
              <a:spcBef>
                <a:spcPct val="20000"/>
              </a:spcBef>
              <a:buClrTx/>
              <a:buSzPct val="100000"/>
              <a:buFont typeface="Arial" charset="0"/>
              <a:buChar char="•"/>
              <a:tabLst/>
              <a:defRPr sz="1400" b="0" i="0" kern="1200">
                <a:solidFill>
                  <a:schemeClr val="tx1"/>
                </a:solidFill>
                <a:latin typeface="Arial" charset="0"/>
                <a:ea typeface="Arial" charset="0"/>
                <a:cs typeface="Arial" charset="0"/>
              </a:defRPr>
            </a:lvl3pPr>
            <a:lvl4pPr marL="461963" indent="-228600" algn="l" defTabSz="342900" rtl="0" eaLnBrk="1" latinLnBrk="0" hangingPunct="1">
              <a:spcBef>
                <a:spcPct val="20000"/>
              </a:spcBef>
              <a:buFont typeface="Arial"/>
              <a:buChar char="–"/>
              <a:tabLst/>
              <a:defRPr sz="1400" b="0" i="0" kern="1200">
                <a:solidFill>
                  <a:schemeClr val="tx1"/>
                </a:solidFill>
                <a:latin typeface="Arial"/>
                <a:ea typeface="+mn-ea"/>
                <a:cs typeface="Arial"/>
              </a:defRPr>
            </a:lvl4pPr>
            <a:lvl5pPr marL="1543050" indent="-171450" algn="l" defTabSz="342900" rtl="0" eaLnBrk="1" latinLnBrk="0" hangingPunct="1">
              <a:spcBef>
                <a:spcPct val="20000"/>
              </a:spcBef>
              <a:buFont typeface="Arial"/>
              <a:buChar char="»"/>
              <a:defRPr sz="1500" b="0" i="0" kern="1200">
                <a:solidFill>
                  <a:srgbClr val="666666"/>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US" dirty="0"/>
              <a:t>WHAT IS UNIVERSITY MONEY</a:t>
            </a:r>
          </a:p>
          <a:p>
            <a:pPr lvl="1"/>
            <a:r>
              <a:rPr lang="en-US" dirty="0">
                <a:latin typeface="Arial" panose="020B0604020202020204" pitchFamily="34" charset="0"/>
              </a:rPr>
              <a:t>Even if they are 501(c)(3), many UC foundations and alumni associations are staffed by UC employees, etc.</a:t>
            </a:r>
          </a:p>
          <a:p>
            <a:pPr lvl="1"/>
            <a:endParaRPr lang="en-US" dirty="0">
              <a:latin typeface="Arial" panose="020B0604020202020204" pitchFamily="34" charset="0"/>
            </a:endParaRPr>
          </a:p>
          <a:p>
            <a:pPr lvl="1"/>
            <a:r>
              <a:rPr lang="en-US" dirty="0">
                <a:latin typeface="Arial" panose="020B0604020202020204" pitchFamily="34" charset="0"/>
              </a:rPr>
              <a:t>Example</a:t>
            </a:r>
            <a:r>
              <a:rPr lang="en-US">
                <a:latin typeface="Arial" panose="020B0604020202020204" pitchFamily="34" charset="0"/>
              </a:rPr>
              <a:t>: Alumni </a:t>
            </a:r>
            <a:r>
              <a:rPr lang="en-US" dirty="0">
                <a:latin typeface="Arial" panose="020B0604020202020204" pitchFamily="34" charset="0"/>
              </a:rPr>
              <a:t>Association fund-raising. </a:t>
            </a:r>
            <a:endParaRPr lang="en-US" dirty="0"/>
          </a:p>
        </p:txBody>
      </p:sp>
    </p:spTree>
    <p:extLst>
      <p:ext uri="{BB962C8B-B14F-4D97-AF65-F5344CB8AC3E}">
        <p14:creationId xmlns:p14="http://schemas.microsoft.com/office/powerpoint/2010/main" val="2242665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DDEB41-957E-D94C-8CA9-E347C5BDA2B2}"/>
              </a:ext>
            </a:extLst>
          </p:cNvPr>
          <p:cNvSpPr>
            <a:spLocks noGrp="1"/>
          </p:cNvSpPr>
          <p:nvPr>
            <p:ph sz="quarter" idx="13"/>
          </p:nvPr>
        </p:nvSpPr>
        <p:spPr>
          <a:xfrm>
            <a:off x="327881" y="1345946"/>
            <a:ext cx="8225388" cy="2400657"/>
          </a:xfrm>
        </p:spPr>
        <p:txBody>
          <a:bodyPr/>
          <a:lstStyle/>
          <a:p>
            <a:r>
              <a:rPr lang="en-US" sz="4200" dirty="0">
                <a:latin typeface="Georgia" panose="02040502050405020303" pitchFamily="18" charset="0"/>
              </a:rPr>
              <a:t>“</a:t>
            </a:r>
            <a:r>
              <a:rPr lang="en-US" sz="1800" dirty="0">
                <a:effectLst/>
                <a:latin typeface="Arial" panose="020B0604020202020204" pitchFamily="34" charset="0"/>
                <a:ea typeface="Times New Roman" panose="02020603050405020304" pitchFamily="18" charset="0"/>
              </a:rPr>
              <a:t>These guidelines should be understood to provide the University </a:t>
            </a:r>
            <a:br>
              <a:rPr lang="en-US" sz="1800" dirty="0">
                <a:effectLst/>
                <a:latin typeface="Arial" panose="020B0604020202020204" pitchFamily="34" charset="0"/>
                <a:ea typeface="Times New Roman" panose="02020603050405020304" pitchFamily="18" charset="0"/>
              </a:rPr>
            </a:br>
            <a:br>
              <a:rPr lang="en-US" sz="1800" dirty="0">
                <a:effectLst/>
                <a:latin typeface="Arial" panose="020B0604020202020204" pitchFamily="34" charset="0"/>
                <a:ea typeface="Times New Roman" panose="02020603050405020304" pitchFamily="18" charset="0"/>
              </a:rPr>
            </a:br>
            <a:r>
              <a:rPr lang="en-US" sz="1800" dirty="0">
                <a:effectLst/>
                <a:latin typeface="Arial" panose="020B0604020202020204" pitchFamily="34" charset="0"/>
                <a:ea typeface="Times New Roman" panose="02020603050405020304" pitchFamily="18" charset="0"/>
              </a:rPr>
              <a:t>community with advice on administering financial aid that is sensitive to </a:t>
            </a:r>
            <a:br>
              <a:rPr lang="en-US" sz="1800" dirty="0">
                <a:effectLst/>
                <a:latin typeface="Arial" panose="020B0604020202020204" pitchFamily="34" charset="0"/>
                <a:ea typeface="Times New Roman" panose="02020603050405020304" pitchFamily="18" charset="0"/>
              </a:rPr>
            </a:br>
            <a:br>
              <a:rPr lang="en-US" sz="1800" dirty="0">
                <a:effectLst/>
                <a:latin typeface="Arial" panose="020B0604020202020204" pitchFamily="34" charset="0"/>
                <a:ea typeface="Times New Roman" panose="02020603050405020304" pitchFamily="18" charset="0"/>
              </a:rPr>
            </a:br>
            <a:r>
              <a:rPr lang="en-US" sz="1800" dirty="0">
                <a:effectLst/>
                <a:latin typeface="Arial" panose="020B0604020202020204" pitchFamily="34" charset="0"/>
                <a:ea typeface="Times New Roman" panose="02020603050405020304" pitchFamily="18" charset="0"/>
              </a:rPr>
              <a:t>the recipients’ identities in service of this diversity goal, even as State and federal restrictions may apply to their administration.</a:t>
            </a:r>
            <a:r>
              <a:rPr lang="en-US" sz="4200" dirty="0">
                <a:latin typeface="Georgia" panose="02040502050405020303" pitchFamily="18" charset="0"/>
              </a:rPr>
              <a:t>.”</a:t>
            </a:r>
          </a:p>
        </p:txBody>
      </p:sp>
    </p:spTree>
    <p:extLst>
      <p:ext uri="{BB962C8B-B14F-4D97-AF65-F5344CB8AC3E}">
        <p14:creationId xmlns:p14="http://schemas.microsoft.com/office/powerpoint/2010/main" val="3831827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Questions and Discussion</a:t>
            </a:r>
          </a:p>
        </p:txBody>
      </p:sp>
    </p:spTree>
    <p:extLst>
      <p:ext uri="{BB962C8B-B14F-4D97-AF65-F5344CB8AC3E}">
        <p14:creationId xmlns:p14="http://schemas.microsoft.com/office/powerpoint/2010/main" val="943144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65760"/>
            <a:ext cx="8229600" cy="184666"/>
          </a:xfrm>
        </p:spPr>
        <p:txBody>
          <a:bodyPr/>
          <a:lstStyle/>
          <a:p>
            <a:r>
              <a:rPr lang="en-US" dirty="0">
                <a:latin typeface="Arial" charset="0"/>
                <a:ea typeface="Arial" charset="0"/>
                <a:cs typeface="Arial" charset="0"/>
              </a:rPr>
              <a:t>AGENDA &amp; Presenters</a:t>
            </a:r>
          </a:p>
        </p:txBody>
      </p:sp>
      <p:sp>
        <p:nvSpPr>
          <p:cNvPr id="7" name="Content Placeholder 6">
            <a:extLst>
              <a:ext uri="{FF2B5EF4-FFF2-40B4-BE49-F238E27FC236}">
                <a16:creationId xmlns:a16="http://schemas.microsoft.com/office/drawing/2014/main" id="{3BC6F7F5-3AD6-2883-E84F-56CC248AABF5}"/>
              </a:ext>
            </a:extLst>
          </p:cNvPr>
          <p:cNvSpPr>
            <a:spLocks noGrp="1"/>
          </p:cNvSpPr>
          <p:nvPr>
            <p:ph sz="quarter" idx="13"/>
          </p:nvPr>
        </p:nvSpPr>
        <p:spPr>
          <a:xfrm>
            <a:off x="454881" y="1371600"/>
            <a:ext cx="3990120" cy="2808487"/>
          </a:xfrm>
        </p:spPr>
        <p:txBody>
          <a:bodyPr/>
          <a:lstStyle/>
          <a:p>
            <a:r>
              <a:rPr lang="en-US" dirty="0"/>
              <a:t>AGENDA</a:t>
            </a:r>
          </a:p>
          <a:p>
            <a:pPr marL="285750" indent="-285750">
              <a:buFont typeface="Arial" panose="020B0604020202020204" pitchFamily="34" charset="0"/>
              <a:buChar char="•"/>
            </a:pPr>
            <a:r>
              <a:rPr lang="en-US" dirty="0">
                <a:solidFill>
                  <a:schemeClr val="bg1"/>
                </a:solidFill>
              </a:rPr>
              <a:t>Legal Background</a:t>
            </a:r>
          </a:p>
          <a:p>
            <a:pPr marL="519113" lvl="2" indent="-285750">
              <a:buFont typeface="Arial" panose="020B0604020202020204" pitchFamily="34" charset="0"/>
              <a:buChar char="•"/>
            </a:pPr>
            <a:r>
              <a:rPr lang="en-US" dirty="0">
                <a:solidFill>
                  <a:schemeClr val="bg1"/>
                </a:solidFill>
              </a:rPr>
              <a:t>State Background: Proposition 209</a:t>
            </a:r>
          </a:p>
          <a:p>
            <a:pPr marL="519113" lvl="2" indent="-285750">
              <a:buFont typeface="Arial" panose="020B0604020202020204" pitchFamily="34" charset="0"/>
              <a:buChar char="•"/>
            </a:pPr>
            <a:r>
              <a:rPr lang="en-US" dirty="0">
                <a:solidFill>
                  <a:schemeClr val="bg1"/>
                </a:solidFill>
              </a:rPr>
              <a:t>Federal Background: Title VI and Title IX</a:t>
            </a:r>
          </a:p>
          <a:p>
            <a:pPr marL="519113" lvl="2" indent="-285750">
              <a:buFont typeface="Arial" panose="020B0604020202020204" pitchFamily="34" charset="0"/>
              <a:buChar char="•"/>
            </a:pPr>
            <a:r>
              <a:rPr lang="en-US" dirty="0">
                <a:solidFill>
                  <a:schemeClr val="bg1"/>
                </a:solidFill>
              </a:rPr>
              <a:t>Documentation Status</a:t>
            </a:r>
          </a:p>
          <a:p>
            <a:pPr marL="285750" lvl="1" indent="-285750">
              <a:buFont typeface="Arial" panose="020B0604020202020204" pitchFamily="34" charset="0"/>
              <a:buChar char="•"/>
            </a:pPr>
            <a:r>
              <a:rPr lang="en-US" b="1" dirty="0">
                <a:solidFill>
                  <a:schemeClr val="bg1"/>
                </a:solidFill>
              </a:rPr>
              <a:t>Process of Guidance Development </a:t>
            </a:r>
          </a:p>
          <a:p>
            <a:pPr marL="519113" lvl="2" indent="-285750">
              <a:buFont typeface="Arial" panose="020B0604020202020204" pitchFamily="34" charset="0"/>
              <a:buChar char="•"/>
            </a:pPr>
            <a:r>
              <a:rPr lang="en-US" dirty="0">
                <a:solidFill>
                  <a:schemeClr val="bg1"/>
                </a:solidFill>
              </a:rPr>
              <a:t>Consultation</a:t>
            </a:r>
          </a:p>
          <a:p>
            <a:pPr marL="519113" lvl="2" indent="-285750">
              <a:buFont typeface="Arial" panose="020B0604020202020204" pitchFamily="34" charset="0"/>
              <a:buChar char="•"/>
            </a:pPr>
            <a:r>
              <a:rPr lang="en-US" dirty="0">
                <a:solidFill>
                  <a:schemeClr val="bg1"/>
                </a:solidFill>
              </a:rPr>
              <a:t>Absorbing Risk </a:t>
            </a:r>
          </a:p>
          <a:p>
            <a:pPr marL="285750" lvl="1" indent="-285750">
              <a:buFont typeface="Arial" panose="020B0604020202020204" pitchFamily="34" charset="0"/>
              <a:buChar char="•"/>
            </a:pPr>
            <a:r>
              <a:rPr lang="en-US" b="1" dirty="0">
                <a:solidFill>
                  <a:schemeClr val="bg1"/>
                </a:solidFill>
              </a:rPr>
              <a:t>Guidance Document – Short Walkthrough</a:t>
            </a:r>
          </a:p>
          <a:p>
            <a:pPr marL="285750" lvl="1" indent="-285750">
              <a:buFont typeface="Arial" panose="020B0604020202020204" pitchFamily="34" charset="0"/>
              <a:buChar char="•"/>
            </a:pPr>
            <a:r>
              <a:rPr lang="en-US" b="1" dirty="0">
                <a:solidFill>
                  <a:schemeClr val="bg1"/>
                </a:solidFill>
              </a:rPr>
              <a:t>Questions / Discussion</a:t>
            </a:r>
          </a:p>
          <a:p>
            <a:endParaRPr lang="en-US" dirty="0"/>
          </a:p>
        </p:txBody>
      </p:sp>
      <p:sp>
        <p:nvSpPr>
          <p:cNvPr id="12" name="Content Placeholder 6">
            <a:extLst>
              <a:ext uri="{FF2B5EF4-FFF2-40B4-BE49-F238E27FC236}">
                <a16:creationId xmlns:a16="http://schemas.microsoft.com/office/drawing/2014/main" id="{E5AB53E8-3384-3214-B7A8-B5CD5491DF93}"/>
              </a:ext>
            </a:extLst>
          </p:cNvPr>
          <p:cNvSpPr txBox="1">
            <a:spLocks/>
          </p:cNvSpPr>
          <p:nvPr/>
        </p:nvSpPr>
        <p:spPr>
          <a:xfrm>
            <a:off x="4696680" y="1371599"/>
            <a:ext cx="3990120" cy="2808487"/>
          </a:xfrm>
          <a:prstGeom prst="rect">
            <a:avLst/>
          </a:prstGeom>
        </p:spPr>
        <p:txBody>
          <a:bodyPr vert="horz" lIns="0" tIns="0" rIns="0" bIns="0" rtlCol="0">
            <a:noAutofit/>
          </a:bodyPr>
          <a:lstStyle>
            <a:lvl1pPr marL="0" indent="0" algn="l" defTabSz="342900" rtl="0" eaLnBrk="1" latinLnBrk="0" hangingPunct="1">
              <a:spcBef>
                <a:spcPts val="800"/>
              </a:spcBef>
              <a:spcAft>
                <a:spcPts val="400"/>
              </a:spcAft>
              <a:buFont typeface="Arial"/>
              <a:buNone/>
              <a:defRPr sz="1400" b="1" i="0" kern="1200" baseline="0">
                <a:solidFill>
                  <a:schemeClr val="tx2">
                    <a:lumMod val="40000"/>
                    <a:lumOff val="60000"/>
                  </a:schemeClr>
                </a:solidFill>
                <a:latin typeface="Arial"/>
                <a:ea typeface="Arial" charset="0"/>
                <a:cs typeface="Arial"/>
              </a:defRPr>
            </a:lvl1pPr>
            <a:lvl2pPr marL="0" indent="0" algn="l" defTabSz="342900" rtl="0" eaLnBrk="1" latinLnBrk="0" hangingPunct="1">
              <a:spcBef>
                <a:spcPct val="20000"/>
              </a:spcBef>
              <a:buFontTx/>
              <a:buNone/>
              <a:tabLst/>
              <a:defRPr sz="1400" b="0" i="0" kern="1200" baseline="0">
                <a:solidFill>
                  <a:schemeClr val="bg2"/>
                </a:solidFill>
                <a:latin typeface="Arial" charset="0"/>
                <a:ea typeface="Arial" charset="0"/>
                <a:cs typeface="Arial" charset="0"/>
              </a:defRPr>
            </a:lvl2pPr>
            <a:lvl3pPr marL="233363" indent="-212725" algn="l" defTabSz="342900" rtl="0" eaLnBrk="1" latinLnBrk="0" hangingPunct="1">
              <a:spcBef>
                <a:spcPct val="20000"/>
              </a:spcBef>
              <a:buClrTx/>
              <a:buSzPct val="100000"/>
              <a:buFont typeface="Arial" charset="0"/>
              <a:buChar char="•"/>
              <a:tabLst/>
              <a:defRPr sz="1350" b="0" i="0" kern="1200">
                <a:solidFill>
                  <a:srgbClr val="0F7FC5"/>
                </a:solidFill>
                <a:latin typeface="Arial" charset="0"/>
                <a:ea typeface="Arial" charset="0"/>
                <a:cs typeface="Arial" charset="0"/>
              </a:defRPr>
            </a:lvl3pPr>
            <a:lvl4pPr marL="461963" indent="-228600" algn="l" defTabSz="342900" rtl="0" eaLnBrk="1" latinLnBrk="0" hangingPunct="1">
              <a:spcBef>
                <a:spcPct val="20000"/>
              </a:spcBef>
              <a:buFont typeface="Arial"/>
              <a:buChar char="–"/>
              <a:tabLst/>
              <a:defRPr sz="1200" b="0" i="0" kern="1200">
                <a:solidFill>
                  <a:srgbClr val="0F7FC5"/>
                </a:solidFill>
                <a:latin typeface="Arial"/>
                <a:ea typeface="+mn-ea"/>
                <a:cs typeface="Arial"/>
              </a:defRPr>
            </a:lvl4pPr>
            <a:lvl5pPr marL="1543050" indent="-171450" algn="l" defTabSz="342900" rtl="0" eaLnBrk="1" latinLnBrk="0" hangingPunct="1">
              <a:spcBef>
                <a:spcPct val="20000"/>
              </a:spcBef>
              <a:buFont typeface="Arial"/>
              <a:buChar char="»"/>
              <a:defRPr sz="1200" b="0" i="0" kern="1200">
                <a:solidFill>
                  <a:srgbClr val="0F7FC5"/>
                </a:solidFill>
                <a:latin typeface="Arial"/>
                <a:ea typeface="+mn-ea"/>
                <a:cs typeface="Arial"/>
              </a:defRPr>
            </a:lvl5pPr>
            <a:lvl6pPr marL="1885950" indent="-171450" algn="l" defTabSz="342900" rtl="0" eaLnBrk="1" latinLnBrk="0" hangingPunct="1">
              <a:spcBef>
                <a:spcPct val="20000"/>
              </a:spcBef>
              <a:buFont typeface="Arial"/>
              <a:buChar char="•"/>
              <a:defRPr sz="12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2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2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200" kern="1200">
                <a:solidFill>
                  <a:schemeClr val="tx1"/>
                </a:solidFill>
                <a:latin typeface="+mn-lt"/>
                <a:ea typeface="+mn-ea"/>
                <a:cs typeface="+mn-cs"/>
              </a:defRPr>
            </a:lvl9pPr>
          </a:lstStyle>
          <a:p>
            <a:r>
              <a:rPr lang="en-US" dirty="0"/>
              <a:t>PRESENTERS</a:t>
            </a:r>
          </a:p>
          <a:p>
            <a:r>
              <a:rPr lang="en-US" dirty="0">
                <a:solidFill>
                  <a:schemeClr val="bg1"/>
                </a:solidFill>
              </a:rPr>
              <a:t>University of California, Office of the President</a:t>
            </a:r>
          </a:p>
          <a:p>
            <a:pPr marL="285750" indent="-285750">
              <a:buFont typeface="Arial" panose="020B0604020202020204" pitchFamily="34" charset="0"/>
              <a:buChar char="•"/>
            </a:pPr>
            <a:r>
              <a:rPr lang="en-US" dirty="0">
                <a:solidFill>
                  <a:schemeClr val="bg1"/>
                </a:solidFill>
              </a:rPr>
              <a:t>Elisabeth Yap – Senior Principal Counsel </a:t>
            </a:r>
          </a:p>
          <a:p>
            <a:pPr marL="285750" indent="-285750">
              <a:buFont typeface="Arial" panose="020B0604020202020204" pitchFamily="34" charset="0"/>
              <a:buChar char="•"/>
            </a:pPr>
            <a:r>
              <a:rPr lang="en-US" b="1" dirty="0">
                <a:solidFill>
                  <a:schemeClr val="bg1"/>
                </a:solidFill>
              </a:rPr>
              <a:t>Heather Kopeck – Executive Director for Institutional Advancement</a:t>
            </a:r>
          </a:p>
          <a:p>
            <a:pPr marL="285750" lvl="1" indent="-285750">
              <a:buFont typeface="Arial" panose="020B0604020202020204" pitchFamily="34" charset="0"/>
              <a:buChar char="•"/>
            </a:pPr>
            <a:endParaRPr lang="en-US" b="1" dirty="0">
              <a:solidFill>
                <a:schemeClr val="bg1"/>
              </a:solidFill>
            </a:endParaRPr>
          </a:p>
          <a:p>
            <a:br>
              <a:rPr lang="en-US" dirty="0">
                <a:solidFill>
                  <a:schemeClr val="bg1"/>
                </a:solidFill>
              </a:rPr>
            </a:br>
            <a:r>
              <a:rPr lang="en-US" dirty="0">
                <a:solidFill>
                  <a:schemeClr val="bg1"/>
                </a:solidFill>
              </a:rPr>
              <a:t>Moderator: Shawn Brick, Associate Vice Provost for Student Financial Support </a:t>
            </a:r>
            <a:endParaRPr lang="en-US" dirty="0"/>
          </a:p>
        </p:txBody>
      </p:sp>
    </p:spTree>
    <p:extLst>
      <p:ext uri="{BB962C8B-B14F-4D97-AF65-F5344CB8AC3E}">
        <p14:creationId xmlns:p14="http://schemas.microsoft.com/office/powerpoint/2010/main" val="1778710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796" b="7796"/>
          <a:stretch>
            <a:fillRect/>
          </a:stretch>
        </p:blipFill>
        <p:spPr>
          <a:xfrm>
            <a:off x="0" y="0"/>
            <a:ext cx="9144000" cy="5143500"/>
          </a:xfrm>
        </p:spPr>
      </p:pic>
      <p:sp>
        <p:nvSpPr>
          <p:cNvPr id="3" name="Title 2"/>
          <p:cNvSpPr>
            <a:spLocks noGrp="1"/>
          </p:cNvSpPr>
          <p:nvPr>
            <p:ph type="title"/>
          </p:nvPr>
        </p:nvSpPr>
        <p:spPr>
          <a:xfrm>
            <a:off x="457200" y="365760"/>
            <a:ext cx="8229600" cy="184666"/>
          </a:xfrm>
        </p:spPr>
        <p:txBody>
          <a:bodyPr/>
          <a:lstStyle/>
          <a:p>
            <a:r>
              <a:rPr lang="en-US" sz="1200" b="1" dirty="0">
                <a:solidFill>
                  <a:schemeClr val="bg2">
                    <a:lumMod val="75000"/>
                  </a:schemeClr>
                </a:solidFill>
              </a:rPr>
              <a:t>State &amp; Federal</a:t>
            </a:r>
          </a:p>
        </p:txBody>
      </p:sp>
      <p:cxnSp>
        <p:nvCxnSpPr>
          <p:cNvPr id="5" name="Straight Connector 4"/>
          <p:cNvCxnSpPr/>
          <p:nvPr/>
        </p:nvCxnSpPr>
        <p:spPr>
          <a:xfrm>
            <a:off x="454958" y="640080"/>
            <a:ext cx="459442" cy="0"/>
          </a:xfrm>
          <a:prstGeom prst="line">
            <a:avLst/>
          </a:prstGeom>
          <a:ln w="25400">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7" name="Title 1"/>
          <p:cNvSpPr txBox="1">
            <a:spLocks/>
          </p:cNvSpPr>
          <p:nvPr/>
        </p:nvSpPr>
        <p:spPr>
          <a:xfrm>
            <a:off x="454958" y="1335572"/>
            <a:ext cx="5945842" cy="492443"/>
          </a:xfrm>
          <a:prstGeom prst="rect">
            <a:avLst/>
          </a:prstGeom>
        </p:spPr>
        <p:txBody>
          <a:bodyPr vert="horz" lIns="0" tIns="0" rIns="0" bIns="0" rtlCol="0" anchor="t" anchorCtr="0">
            <a:spAutoFit/>
          </a:bodyPr>
          <a:lstStyle>
            <a:lvl1pPr algn="l" defTabSz="342900" rtl="0" eaLnBrk="1" latinLnBrk="0" hangingPunct="1">
              <a:spcBef>
                <a:spcPct val="0"/>
              </a:spcBef>
              <a:buNone/>
              <a:defRPr sz="1600" b="0" i="0" kern="1200">
                <a:solidFill>
                  <a:schemeClr val="bg2">
                    <a:lumMod val="75000"/>
                  </a:schemeClr>
                </a:solidFill>
                <a:latin typeface="Arial" charset="0"/>
                <a:ea typeface="Arial" charset="0"/>
                <a:cs typeface="Arial" charset="0"/>
              </a:defRPr>
            </a:lvl1pPr>
          </a:lstStyle>
          <a:p>
            <a:r>
              <a:rPr lang="en-US" sz="3200" b="1" dirty="0"/>
              <a:t>Legal and Political Context</a:t>
            </a:r>
          </a:p>
        </p:txBody>
      </p:sp>
      <p:pic>
        <p:nvPicPr>
          <p:cNvPr id="9" name="Picture 8">
            <a:extLst>
              <a:ext uri="{FF2B5EF4-FFF2-40B4-BE49-F238E27FC236}">
                <a16:creationId xmlns:a16="http://schemas.microsoft.com/office/drawing/2014/main" id="{89DC0118-7256-524D-9475-A87293E59C2E}"/>
              </a:ext>
            </a:extLst>
          </p:cNvPr>
          <p:cNvPicPr>
            <a:picLocks noChangeAspect="1"/>
          </p:cNvPicPr>
          <p:nvPr/>
        </p:nvPicPr>
        <p:blipFill>
          <a:blip r:embed="rId4"/>
          <a:stretch>
            <a:fillRect/>
          </a:stretch>
        </p:blipFill>
        <p:spPr>
          <a:xfrm>
            <a:off x="454959" y="4489704"/>
            <a:ext cx="2054720" cy="365760"/>
          </a:xfrm>
          <a:prstGeom prst="rect">
            <a:avLst/>
          </a:prstGeom>
          <a:noFill/>
        </p:spPr>
      </p:pic>
    </p:spTree>
    <p:extLst>
      <p:ext uri="{BB962C8B-B14F-4D97-AF65-F5344CB8AC3E}">
        <p14:creationId xmlns:p14="http://schemas.microsoft.com/office/powerpoint/2010/main" val="1846685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54881" y="1371600"/>
            <a:ext cx="2560320" cy="2808487"/>
          </a:xfrm>
        </p:spPr>
        <p:txBody>
          <a:bodyPr/>
          <a:lstStyle/>
          <a:p>
            <a:r>
              <a:rPr lang="en-US" dirty="0"/>
              <a:t>STATE: PROPOSITION 209</a:t>
            </a:r>
          </a:p>
          <a:p>
            <a:pPr lvl="1" fontAlgn="base"/>
            <a:r>
              <a:rPr lang="en-US" dirty="0"/>
              <a:t>State of California proposition that changed the State Constitution in 1997.</a:t>
            </a:r>
          </a:p>
          <a:p>
            <a:pPr lvl="1" fontAlgn="base"/>
            <a:endParaRPr lang="en-US" b="0" dirty="0"/>
          </a:p>
          <a:p>
            <a:pPr lvl="1" fontAlgn="base"/>
            <a:r>
              <a:rPr lang="en-US" b="0" dirty="0"/>
              <a:t>Prohibits conferring a benefit on the basis of “race, sex, color, ethnicity, or national origin.”</a:t>
            </a:r>
          </a:p>
          <a:p>
            <a:pPr lvl="1" fontAlgn="base"/>
            <a:endParaRPr lang="en-US" dirty="0"/>
          </a:p>
          <a:p>
            <a:pPr lvl="1" fontAlgn="base"/>
            <a:r>
              <a:rPr lang="en-US" b="0" dirty="0"/>
              <a:t>Prior Financial Aid Guidelines only addressed Prop 209. </a:t>
            </a:r>
          </a:p>
        </p:txBody>
      </p:sp>
      <p:sp>
        <p:nvSpPr>
          <p:cNvPr id="3" name="Content Placeholder 2"/>
          <p:cNvSpPr>
            <a:spLocks noGrp="1"/>
          </p:cNvSpPr>
          <p:nvPr>
            <p:ph sz="quarter" idx="19"/>
          </p:nvPr>
        </p:nvSpPr>
        <p:spPr>
          <a:xfrm>
            <a:off x="3290680" y="1371600"/>
            <a:ext cx="2560320" cy="2808487"/>
          </a:xfrm>
        </p:spPr>
        <p:txBody>
          <a:bodyPr/>
          <a:lstStyle/>
          <a:p>
            <a:r>
              <a:rPr lang="en-US" dirty="0"/>
              <a:t>FEDERAL: TITLES VI &amp; IX</a:t>
            </a:r>
          </a:p>
          <a:p>
            <a:pPr lvl="1"/>
            <a:r>
              <a:rPr lang="en-US" dirty="0"/>
              <a:t>Title VI prohibits discrimination on the basis of race, color or national origin. </a:t>
            </a:r>
          </a:p>
          <a:p>
            <a:pPr lvl="1"/>
            <a:endParaRPr lang="en-US" dirty="0"/>
          </a:p>
          <a:p>
            <a:pPr lvl="1"/>
            <a:r>
              <a:rPr lang="en-US" dirty="0"/>
              <a:t>Title IX prohibits discrimination on the basis of sex, including gender identity and sexual orientation.</a:t>
            </a:r>
          </a:p>
          <a:p>
            <a:pPr lvl="1"/>
            <a:endParaRPr lang="en-US" dirty="0"/>
          </a:p>
          <a:p>
            <a:pPr lvl="1"/>
            <a:r>
              <a:rPr lang="en-US" dirty="0"/>
              <a:t>Recent Office of Civil Rights (OCR) complaints raised profile of these laws and regulations.</a:t>
            </a:r>
          </a:p>
        </p:txBody>
      </p:sp>
      <p:sp>
        <p:nvSpPr>
          <p:cNvPr id="4" name="Content Placeholder 3"/>
          <p:cNvSpPr>
            <a:spLocks noGrp="1"/>
          </p:cNvSpPr>
          <p:nvPr>
            <p:ph sz="quarter" idx="20"/>
          </p:nvPr>
        </p:nvSpPr>
        <p:spPr>
          <a:xfrm>
            <a:off x="6126480" y="1371600"/>
            <a:ext cx="2680970" cy="2808487"/>
          </a:xfrm>
        </p:spPr>
        <p:txBody>
          <a:bodyPr/>
          <a:lstStyle/>
          <a:p>
            <a:r>
              <a:rPr lang="en-US" dirty="0"/>
              <a:t>CITIZENSHIP/DOCUMENATION</a:t>
            </a:r>
          </a:p>
          <a:p>
            <a:pPr lvl="1"/>
            <a:r>
              <a:rPr lang="en-US" sz="1400" dirty="0">
                <a:solidFill>
                  <a:schemeClr val="bg2"/>
                </a:solidFill>
              </a:rPr>
              <a:t>Set of federal and state laws that intersect, impacting undocumented students. </a:t>
            </a:r>
          </a:p>
          <a:p>
            <a:pPr lvl="1"/>
            <a:endParaRPr lang="en-US" sz="1400" dirty="0">
              <a:solidFill>
                <a:schemeClr val="bg2"/>
              </a:solidFill>
            </a:endParaRPr>
          </a:p>
          <a:p>
            <a:pPr lvl="1"/>
            <a:r>
              <a:rPr lang="en-US" sz="1400" dirty="0">
                <a:solidFill>
                  <a:schemeClr val="bg2"/>
                </a:solidFill>
              </a:rPr>
              <a:t>California provides significant support to undocumented students.</a:t>
            </a:r>
          </a:p>
          <a:p>
            <a:pPr lvl="1"/>
            <a:endParaRPr lang="en-US" sz="1400" dirty="0">
              <a:solidFill>
                <a:schemeClr val="bg2"/>
              </a:solidFill>
            </a:endParaRPr>
          </a:p>
          <a:p>
            <a:pPr lvl="1"/>
            <a:r>
              <a:rPr lang="en-US" sz="1400" dirty="0">
                <a:solidFill>
                  <a:schemeClr val="bg2"/>
                </a:solidFill>
              </a:rPr>
              <a:t>Wanted to fold into these Guidelines for a one-stop shop.</a:t>
            </a:r>
          </a:p>
        </p:txBody>
      </p:sp>
      <p:sp>
        <p:nvSpPr>
          <p:cNvPr id="5" name="Title 4"/>
          <p:cNvSpPr>
            <a:spLocks noGrp="1"/>
          </p:cNvSpPr>
          <p:nvPr>
            <p:ph type="title"/>
          </p:nvPr>
        </p:nvSpPr>
        <p:spPr>
          <a:xfrm>
            <a:off x="457200" y="365760"/>
            <a:ext cx="8229600" cy="184666"/>
          </a:xfrm>
        </p:spPr>
        <p:txBody>
          <a:bodyPr/>
          <a:lstStyle/>
          <a:p>
            <a:r>
              <a:rPr lang="en-US" dirty="0"/>
              <a:t>Basics on the Legal Landscape Behind UC’s Guidelines</a:t>
            </a:r>
            <a:endParaRPr lang="en-US" dirty="0">
              <a:latin typeface="Arial" charset="0"/>
              <a:ea typeface="Arial" charset="0"/>
              <a:cs typeface="Arial" charset="0"/>
            </a:endParaRPr>
          </a:p>
        </p:txBody>
      </p:sp>
    </p:spTree>
    <p:extLst>
      <p:ext uri="{BB962C8B-B14F-4D97-AF65-F5344CB8AC3E}">
        <p14:creationId xmlns:p14="http://schemas.microsoft.com/office/powerpoint/2010/main" val="1410316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A6600-1032-B466-7770-B8CEBC14F66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2B168F-E724-1923-9EE8-E0FD0A5308D7}"/>
              </a:ext>
            </a:extLst>
          </p:cNvPr>
          <p:cNvSpPr>
            <a:spLocks noGrp="1"/>
          </p:cNvSpPr>
          <p:nvPr>
            <p:ph sz="quarter" idx="13"/>
          </p:nvPr>
        </p:nvSpPr>
        <p:spPr>
          <a:xfrm>
            <a:off x="454881" y="1371600"/>
            <a:ext cx="2560320" cy="2808487"/>
          </a:xfrm>
        </p:spPr>
        <p:txBody>
          <a:bodyPr/>
          <a:lstStyle/>
          <a:p>
            <a:r>
              <a:rPr lang="en-US" dirty="0"/>
              <a:t>UNIVERSITY’S DIVERSITY AND INCLUSION GOALS</a:t>
            </a:r>
          </a:p>
          <a:p>
            <a:pPr lvl="1" fontAlgn="base"/>
            <a:r>
              <a:rPr lang="en-US" dirty="0"/>
              <a:t>The goals of the University of California include enrolling a diverse set of students, including diversity regarding the same identity characteristics prohibited by state and federal law.</a:t>
            </a:r>
          </a:p>
          <a:p>
            <a:pPr lvl="1" fontAlgn="base"/>
            <a:endParaRPr lang="en-US" b="0" dirty="0"/>
          </a:p>
          <a:p>
            <a:pPr lvl="1" fontAlgn="base"/>
            <a:r>
              <a:rPr lang="en-US" dirty="0"/>
              <a:t>How can these guidelines further this goal while adhering to the law? </a:t>
            </a:r>
            <a:endParaRPr lang="en-US" b="0" dirty="0"/>
          </a:p>
        </p:txBody>
      </p:sp>
      <p:sp>
        <p:nvSpPr>
          <p:cNvPr id="3" name="Content Placeholder 2">
            <a:extLst>
              <a:ext uri="{FF2B5EF4-FFF2-40B4-BE49-F238E27FC236}">
                <a16:creationId xmlns:a16="http://schemas.microsoft.com/office/drawing/2014/main" id="{6DD5B446-6555-995F-0042-754FA046D758}"/>
              </a:ext>
            </a:extLst>
          </p:cNvPr>
          <p:cNvSpPr>
            <a:spLocks noGrp="1"/>
          </p:cNvSpPr>
          <p:nvPr>
            <p:ph sz="quarter" idx="19"/>
          </p:nvPr>
        </p:nvSpPr>
        <p:spPr>
          <a:xfrm>
            <a:off x="3290680" y="1371600"/>
            <a:ext cx="2560320" cy="2808487"/>
          </a:xfrm>
        </p:spPr>
        <p:txBody>
          <a:bodyPr/>
          <a:lstStyle/>
          <a:p>
            <a:r>
              <a:rPr lang="en-US" dirty="0"/>
              <a:t>SERVING UNDOCUMENTED STUDENTS</a:t>
            </a:r>
          </a:p>
          <a:p>
            <a:pPr lvl="1"/>
            <a:r>
              <a:rPr lang="en-US" dirty="0"/>
              <a:t>The State and the University have expanded support over the years to undocumented Californians, including in-state tuition and equivalent financial aid. </a:t>
            </a:r>
          </a:p>
          <a:p>
            <a:pPr lvl="1"/>
            <a:endParaRPr lang="en-US" dirty="0"/>
          </a:p>
          <a:p>
            <a:pPr lvl="1"/>
            <a:r>
              <a:rPr lang="en-US" dirty="0"/>
              <a:t>Can these guidelines further address inequities faced by undocumented students? </a:t>
            </a:r>
          </a:p>
        </p:txBody>
      </p:sp>
      <p:sp>
        <p:nvSpPr>
          <p:cNvPr id="4" name="Content Placeholder 3">
            <a:extLst>
              <a:ext uri="{FF2B5EF4-FFF2-40B4-BE49-F238E27FC236}">
                <a16:creationId xmlns:a16="http://schemas.microsoft.com/office/drawing/2014/main" id="{408A457D-A3D2-1EA5-AB9D-FC69A018F918}"/>
              </a:ext>
            </a:extLst>
          </p:cNvPr>
          <p:cNvSpPr>
            <a:spLocks noGrp="1"/>
          </p:cNvSpPr>
          <p:nvPr>
            <p:ph sz="quarter" idx="20"/>
          </p:nvPr>
        </p:nvSpPr>
        <p:spPr>
          <a:xfrm>
            <a:off x="6126480" y="1371600"/>
            <a:ext cx="2560320" cy="2808487"/>
          </a:xfrm>
        </p:spPr>
        <p:txBody>
          <a:bodyPr/>
          <a:lstStyle/>
          <a:p>
            <a:r>
              <a:rPr lang="en-US" dirty="0"/>
              <a:t>NATIVE AMERICAN OPPORTUNITY PLAN</a:t>
            </a:r>
          </a:p>
          <a:p>
            <a:pPr lvl="1"/>
            <a:r>
              <a:rPr lang="en-US" sz="1400" dirty="0">
                <a:solidFill>
                  <a:schemeClr val="bg2"/>
                </a:solidFill>
              </a:rPr>
              <a:t>President Drake’s NAOP covers tuition for members of federally recognized tribes who are also California residents for tuition purposes. </a:t>
            </a:r>
          </a:p>
          <a:p>
            <a:pPr lvl="1"/>
            <a:endParaRPr lang="en-US" sz="1400" dirty="0">
              <a:solidFill>
                <a:schemeClr val="bg2"/>
              </a:solidFill>
            </a:endParaRPr>
          </a:p>
          <a:p>
            <a:pPr lvl="1"/>
            <a:r>
              <a:rPr lang="en-US" sz="1400" dirty="0">
                <a:solidFill>
                  <a:schemeClr val="bg2"/>
                </a:solidFill>
              </a:rPr>
              <a:t>How will these guidelines address NAOP? </a:t>
            </a:r>
          </a:p>
        </p:txBody>
      </p:sp>
      <p:sp>
        <p:nvSpPr>
          <p:cNvPr id="5" name="Title 4">
            <a:extLst>
              <a:ext uri="{FF2B5EF4-FFF2-40B4-BE49-F238E27FC236}">
                <a16:creationId xmlns:a16="http://schemas.microsoft.com/office/drawing/2014/main" id="{63414418-9506-DE9C-1E0B-7B4508FB52EB}"/>
              </a:ext>
            </a:extLst>
          </p:cNvPr>
          <p:cNvSpPr>
            <a:spLocks noGrp="1"/>
          </p:cNvSpPr>
          <p:nvPr>
            <p:ph type="title"/>
          </p:nvPr>
        </p:nvSpPr>
        <p:spPr>
          <a:xfrm>
            <a:off x="457200" y="365760"/>
            <a:ext cx="8229600" cy="184666"/>
          </a:xfrm>
        </p:spPr>
        <p:txBody>
          <a:bodyPr/>
          <a:lstStyle/>
          <a:p>
            <a:r>
              <a:rPr lang="en-US" dirty="0"/>
              <a:t>Institutional Priorities</a:t>
            </a:r>
            <a:endParaRPr lang="en-US" dirty="0">
              <a:latin typeface="Arial" charset="0"/>
              <a:ea typeface="Arial" charset="0"/>
              <a:cs typeface="Arial" charset="0"/>
            </a:endParaRPr>
          </a:p>
        </p:txBody>
      </p:sp>
    </p:spTree>
    <p:extLst>
      <p:ext uri="{BB962C8B-B14F-4D97-AF65-F5344CB8AC3E}">
        <p14:creationId xmlns:p14="http://schemas.microsoft.com/office/powerpoint/2010/main" val="3484716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4"/>
          </p:nvPr>
        </p:nvPicPr>
        <p:blipFill rotWithShape="1">
          <a:blip r:embed="rId3">
            <a:alphaModFix/>
            <a:extLst>
              <a:ext uri="{28A0092B-C50C-407E-A947-70E740481C1C}">
                <a14:useLocalDpi xmlns:a14="http://schemas.microsoft.com/office/drawing/2010/main" val="0"/>
              </a:ext>
            </a:extLst>
          </a:blip>
          <a:srcRect t="7870" r="4516" b="11532"/>
          <a:stretch/>
        </p:blipFill>
        <p:spPr>
          <a:xfrm>
            <a:off x="0" y="0"/>
            <a:ext cx="9144000" cy="5143500"/>
          </a:xfrm>
        </p:spPr>
      </p:pic>
      <p:sp>
        <p:nvSpPr>
          <p:cNvPr id="3" name="Title 2"/>
          <p:cNvSpPr>
            <a:spLocks noGrp="1"/>
          </p:cNvSpPr>
          <p:nvPr>
            <p:ph type="title"/>
          </p:nvPr>
        </p:nvSpPr>
        <p:spPr>
          <a:xfrm>
            <a:off x="457200" y="365760"/>
            <a:ext cx="8229600" cy="184666"/>
          </a:xfrm>
        </p:spPr>
        <p:txBody>
          <a:bodyPr/>
          <a:lstStyle/>
          <a:p>
            <a:r>
              <a:rPr lang="en-US" dirty="0">
                <a:solidFill>
                  <a:schemeClr val="tx2"/>
                </a:solidFill>
              </a:rPr>
              <a:t>Who, How, and What</a:t>
            </a:r>
            <a:endParaRPr lang="en-US" sz="1200" b="1" dirty="0">
              <a:solidFill>
                <a:schemeClr val="tx2"/>
              </a:solidFill>
            </a:endParaRPr>
          </a:p>
        </p:txBody>
      </p:sp>
      <p:cxnSp>
        <p:nvCxnSpPr>
          <p:cNvPr id="5" name="Straight Connector 4"/>
          <p:cNvCxnSpPr/>
          <p:nvPr/>
        </p:nvCxnSpPr>
        <p:spPr>
          <a:xfrm>
            <a:off x="454958" y="640080"/>
            <a:ext cx="459442" cy="0"/>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7" name="Title 1"/>
          <p:cNvSpPr txBox="1">
            <a:spLocks/>
          </p:cNvSpPr>
          <p:nvPr/>
        </p:nvSpPr>
        <p:spPr>
          <a:xfrm>
            <a:off x="454958" y="1335572"/>
            <a:ext cx="5945842" cy="984885"/>
          </a:xfrm>
          <a:prstGeom prst="rect">
            <a:avLst/>
          </a:prstGeom>
        </p:spPr>
        <p:txBody>
          <a:bodyPr vert="horz" lIns="0" tIns="0" rIns="0" bIns="0" rtlCol="0" anchor="t" anchorCtr="0">
            <a:spAutoFit/>
          </a:bodyPr>
          <a:lstStyle>
            <a:lvl1pPr algn="l" defTabSz="342900" rtl="0" eaLnBrk="1" latinLnBrk="0" hangingPunct="1">
              <a:spcBef>
                <a:spcPct val="0"/>
              </a:spcBef>
              <a:buNone/>
              <a:defRPr sz="1600" b="0" i="0" kern="1200">
                <a:solidFill>
                  <a:schemeClr val="bg2">
                    <a:lumMod val="75000"/>
                  </a:schemeClr>
                </a:solidFill>
                <a:latin typeface="Arial" charset="0"/>
                <a:ea typeface="Arial" charset="0"/>
                <a:cs typeface="Arial" charset="0"/>
              </a:defRPr>
            </a:lvl1pPr>
          </a:lstStyle>
          <a:p>
            <a:r>
              <a:rPr lang="en-US" sz="3200" b="1" dirty="0">
                <a:solidFill>
                  <a:schemeClr val="tx2"/>
                </a:solidFill>
              </a:rPr>
              <a:t>Developing Guidelines for a Broad Range of Constituents </a:t>
            </a:r>
          </a:p>
        </p:txBody>
      </p:sp>
      <p:pic>
        <p:nvPicPr>
          <p:cNvPr id="8" name="Picture 7">
            <a:extLst>
              <a:ext uri="{FF2B5EF4-FFF2-40B4-BE49-F238E27FC236}">
                <a16:creationId xmlns:a16="http://schemas.microsoft.com/office/drawing/2014/main" id="{8357DF4E-7D74-8344-974A-116BFE53E7D3}"/>
              </a:ext>
            </a:extLst>
          </p:cNvPr>
          <p:cNvPicPr>
            <a:picLocks noChangeAspect="1"/>
          </p:cNvPicPr>
          <p:nvPr/>
        </p:nvPicPr>
        <p:blipFill>
          <a:blip r:embed="rId4"/>
          <a:stretch>
            <a:fillRect/>
          </a:stretch>
        </p:blipFill>
        <p:spPr>
          <a:xfrm>
            <a:off x="454959" y="4489704"/>
            <a:ext cx="2054720" cy="365760"/>
          </a:xfrm>
          <a:prstGeom prst="rect">
            <a:avLst/>
          </a:prstGeom>
          <a:noFill/>
        </p:spPr>
      </p:pic>
    </p:spTree>
    <p:extLst>
      <p:ext uri="{BB962C8B-B14F-4D97-AF65-F5344CB8AC3E}">
        <p14:creationId xmlns:p14="http://schemas.microsoft.com/office/powerpoint/2010/main" val="17497640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A6600-1032-B466-7770-B8CEBC14F66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2B168F-E724-1923-9EE8-E0FD0A5308D7}"/>
              </a:ext>
            </a:extLst>
          </p:cNvPr>
          <p:cNvSpPr>
            <a:spLocks noGrp="1"/>
          </p:cNvSpPr>
          <p:nvPr>
            <p:ph sz="quarter" idx="13"/>
          </p:nvPr>
        </p:nvSpPr>
        <p:spPr>
          <a:xfrm>
            <a:off x="454881" y="1371600"/>
            <a:ext cx="2560320" cy="2808487"/>
          </a:xfrm>
        </p:spPr>
        <p:txBody>
          <a:bodyPr/>
          <a:lstStyle/>
          <a:p>
            <a:r>
              <a:rPr lang="en-US" dirty="0"/>
              <a:t>OFFICE OF THE PRESIDENT WORKGROUP </a:t>
            </a:r>
          </a:p>
          <a:p>
            <a:pPr lvl="1" fontAlgn="base"/>
            <a:r>
              <a:rPr lang="en-US" dirty="0"/>
              <a:t>Financial Aid (Shawn), Advancement (Heather), Alumni Affairs, and UC Legal (Liz and others) met once per month since September 2023. </a:t>
            </a:r>
          </a:p>
          <a:p>
            <a:pPr lvl="1" fontAlgn="base"/>
            <a:endParaRPr lang="en-US" b="0" dirty="0"/>
          </a:p>
          <a:p>
            <a:pPr lvl="1" fontAlgn="base"/>
            <a:r>
              <a:rPr lang="en-US" dirty="0"/>
              <a:t>Developed new language for draft: “Identity-restricted” and “Identity-conscious,” as well as new FAQs.</a:t>
            </a:r>
            <a:endParaRPr lang="en-US" b="0" dirty="0"/>
          </a:p>
        </p:txBody>
      </p:sp>
      <p:sp>
        <p:nvSpPr>
          <p:cNvPr id="3" name="Content Placeholder 2">
            <a:extLst>
              <a:ext uri="{FF2B5EF4-FFF2-40B4-BE49-F238E27FC236}">
                <a16:creationId xmlns:a16="http://schemas.microsoft.com/office/drawing/2014/main" id="{6DD5B446-6555-995F-0042-754FA046D758}"/>
              </a:ext>
            </a:extLst>
          </p:cNvPr>
          <p:cNvSpPr>
            <a:spLocks noGrp="1"/>
          </p:cNvSpPr>
          <p:nvPr>
            <p:ph sz="quarter" idx="19"/>
          </p:nvPr>
        </p:nvSpPr>
        <p:spPr>
          <a:xfrm>
            <a:off x="3290680" y="1371600"/>
            <a:ext cx="2560320" cy="2808487"/>
          </a:xfrm>
        </p:spPr>
        <p:txBody>
          <a:bodyPr/>
          <a:lstStyle/>
          <a:p>
            <a:r>
              <a:rPr lang="en-US" dirty="0"/>
              <a:t>LEADERSHIP CONSULTATION</a:t>
            </a:r>
          </a:p>
          <a:p>
            <a:pPr lvl="1"/>
            <a:r>
              <a:rPr lang="en-US" dirty="0"/>
              <a:t>Workgroup asked the President’s cabinet: </a:t>
            </a:r>
          </a:p>
          <a:p>
            <a:pPr lvl="1"/>
            <a:r>
              <a:rPr lang="en-US" dirty="0"/>
              <a:t>1) Is the timing of this update acceptable? And 2) Are specific decisions acceptable?  </a:t>
            </a:r>
          </a:p>
          <a:p>
            <a:pPr lvl="1"/>
            <a:br>
              <a:rPr lang="en-US" dirty="0"/>
            </a:br>
            <a:r>
              <a:rPr lang="en-US" dirty="0"/>
              <a:t>Others: 3) Is this guidance or policy? </a:t>
            </a:r>
          </a:p>
        </p:txBody>
      </p:sp>
      <p:sp>
        <p:nvSpPr>
          <p:cNvPr id="4" name="Content Placeholder 3">
            <a:extLst>
              <a:ext uri="{FF2B5EF4-FFF2-40B4-BE49-F238E27FC236}">
                <a16:creationId xmlns:a16="http://schemas.microsoft.com/office/drawing/2014/main" id="{408A457D-A3D2-1EA5-AB9D-FC69A018F918}"/>
              </a:ext>
            </a:extLst>
          </p:cNvPr>
          <p:cNvSpPr>
            <a:spLocks noGrp="1"/>
          </p:cNvSpPr>
          <p:nvPr>
            <p:ph sz="quarter" idx="20"/>
          </p:nvPr>
        </p:nvSpPr>
        <p:spPr>
          <a:xfrm>
            <a:off x="6126480" y="1371600"/>
            <a:ext cx="2560320" cy="2808487"/>
          </a:xfrm>
        </p:spPr>
        <p:txBody>
          <a:bodyPr/>
          <a:lstStyle/>
          <a:p>
            <a:r>
              <a:rPr lang="en-US" dirty="0"/>
              <a:t>CAMPUS CONSTITUENTS PROVIDED A MONTH</a:t>
            </a:r>
          </a:p>
          <a:p>
            <a:pPr lvl="1"/>
            <a:r>
              <a:rPr lang="en-US" sz="1400" dirty="0">
                <a:solidFill>
                  <a:schemeClr val="bg2"/>
                </a:solidFill>
              </a:rPr>
              <a:t>Financial Aid Directors</a:t>
            </a:r>
          </a:p>
          <a:p>
            <a:pPr lvl="1"/>
            <a:r>
              <a:rPr lang="en-US" sz="1400" dirty="0">
                <a:solidFill>
                  <a:schemeClr val="bg2"/>
                </a:solidFill>
              </a:rPr>
              <a:t>Enrollment Managers</a:t>
            </a:r>
          </a:p>
          <a:p>
            <a:pPr lvl="1"/>
            <a:r>
              <a:rPr lang="en-US" sz="1400" dirty="0">
                <a:solidFill>
                  <a:schemeClr val="bg2"/>
                </a:solidFill>
              </a:rPr>
              <a:t>VCs for Advancement</a:t>
            </a:r>
          </a:p>
          <a:p>
            <a:pPr lvl="1"/>
            <a:r>
              <a:rPr lang="en-US" sz="1400" dirty="0">
                <a:solidFill>
                  <a:schemeClr val="bg2"/>
                </a:solidFill>
              </a:rPr>
              <a:t>VCs for Student Affairs</a:t>
            </a:r>
          </a:p>
          <a:p>
            <a:pPr lvl="1"/>
            <a:r>
              <a:rPr lang="en-US" sz="1400" dirty="0">
                <a:solidFill>
                  <a:schemeClr val="bg2"/>
                </a:solidFill>
              </a:rPr>
              <a:t>VCs for DEI</a:t>
            </a:r>
          </a:p>
          <a:p>
            <a:pPr lvl="1"/>
            <a:r>
              <a:rPr lang="en-US" sz="1400" dirty="0">
                <a:solidFill>
                  <a:schemeClr val="bg2"/>
                </a:solidFill>
              </a:rPr>
              <a:t>Alumni Affairs Directors</a:t>
            </a:r>
          </a:p>
          <a:p>
            <a:pPr lvl="1"/>
            <a:r>
              <a:rPr lang="en-US" sz="1400" dirty="0">
                <a:solidFill>
                  <a:schemeClr val="bg2"/>
                </a:solidFill>
              </a:rPr>
              <a:t>Campus Counsel </a:t>
            </a:r>
          </a:p>
        </p:txBody>
      </p:sp>
      <p:sp>
        <p:nvSpPr>
          <p:cNvPr id="5" name="Title 4">
            <a:extLst>
              <a:ext uri="{FF2B5EF4-FFF2-40B4-BE49-F238E27FC236}">
                <a16:creationId xmlns:a16="http://schemas.microsoft.com/office/drawing/2014/main" id="{63414418-9506-DE9C-1E0B-7B4508FB52EB}"/>
              </a:ext>
            </a:extLst>
          </p:cNvPr>
          <p:cNvSpPr>
            <a:spLocks noGrp="1"/>
          </p:cNvSpPr>
          <p:nvPr>
            <p:ph type="title"/>
          </p:nvPr>
        </p:nvSpPr>
        <p:spPr>
          <a:xfrm>
            <a:off x="457200" y="365760"/>
            <a:ext cx="8229600" cy="184666"/>
          </a:xfrm>
        </p:spPr>
        <p:txBody>
          <a:bodyPr/>
          <a:lstStyle/>
          <a:p>
            <a:r>
              <a:rPr lang="en-US" dirty="0">
                <a:latin typeface="Arial" charset="0"/>
                <a:ea typeface="Arial" charset="0"/>
                <a:cs typeface="Arial" charset="0"/>
              </a:rPr>
              <a:t>Process</a:t>
            </a:r>
          </a:p>
        </p:txBody>
      </p:sp>
    </p:spTree>
    <p:extLst>
      <p:ext uri="{BB962C8B-B14F-4D97-AF65-F5344CB8AC3E}">
        <p14:creationId xmlns:p14="http://schemas.microsoft.com/office/powerpoint/2010/main" val="14629185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a:extLst>
              <a:ext uri="{FF2B5EF4-FFF2-40B4-BE49-F238E27FC236}">
                <a16:creationId xmlns:a16="http://schemas.microsoft.com/office/drawing/2014/main" id="{3FD34A16-1F8A-2344-B2E7-DE37EFD25FD1}"/>
              </a:ext>
            </a:extLst>
          </p:cNvPr>
          <p:cNvPicPr>
            <a:picLocks noGrp="1" noChangeAspect="1"/>
          </p:cNvPicPr>
          <p:nvPr>
            <p:ph type="pic" sz="quarter" idx="14"/>
          </p:nvPr>
        </p:nvPicPr>
        <p:blipFill>
          <a:blip r:embed="rId3"/>
          <a:srcRect l="123" r="123"/>
          <a:stretch>
            <a:fillRect/>
          </a:stretch>
        </p:blipFill>
        <p:spPr/>
      </p:pic>
      <p:sp>
        <p:nvSpPr>
          <p:cNvPr id="3" name="Title 2"/>
          <p:cNvSpPr>
            <a:spLocks noGrp="1"/>
          </p:cNvSpPr>
          <p:nvPr>
            <p:ph type="title"/>
          </p:nvPr>
        </p:nvSpPr>
        <p:spPr>
          <a:xfrm>
            <a:off x="457200" y="365760"/>
            <a:ext cx="8229600" cy="184666"/>
          </a:xfrm>
        </p:spPr>
        <p:txBody>
          <a:bodyPr/>
          <a:lstStyle/>
          <a:p>
            <a:r>
              <a:rPr lang="en-US" dirty="0">
                <a:solidFill>
                  <a:schemeClr val="tx2"/>
                </a:solidFill>
              </a:rPr>
              <a:t>Salient Points, Pain Points, Risk Assessment</a:t>
            </a:r>
            <a:endParaRPr lang="en-US" sz="1200" b="1" dirty="0">
              <a:solidFill>
                <a:schemeClr val="tx2"/>
              </a:solidFill>
            </a:endParaRPr>
          </a:p>
        </p:txBody>
      </p:sp>
      <p:cxnSp>
        <p:nvCxnSpPr>
          <p:cNvPr id="5" name="Straight Connector 4"/>
          <p:cNvCxnSpPr/>
          <p:nvPr/>
        </p:nvCxnSpPr>
        <p:spPr>
          <a:xfrm>
            <a:off x="454958" y="640080"/>
            <a:ext cx="459442" cy="0"/>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7" name="Title 1"/>
          <p:cNvSpPr txBox="1">
            <a:spLocks/>
          </p:cNvSpPr>
          <p:nvPr/>
        </p:nvSpPr>
        <p:spPr>
          <a:xfrm>
            <a:off x="454958" y="1335572"/>
            <a:ext cx="5945842" cy="492443"/>
          </a:xfrm>
          <a:prstGeom prst="rect">
            <a:avLst/>
          </a:prstGeom>
        </p:spPr>
        <p:txBody>
          <a:bodyPr vert="horz" lIns="0" tIns="0" rIns="0" bIns="0" rtlCol="0" anchor="t" anchorCtr="0">
            <a:spAutoFit/>
          </a:bodyPr>
          <a:lstStyle>
            <a:lvl1pPr algn="l" defTabSz="342900" rtl="0" eaLnBrk="1" latinLnBrk="0" hangingPunct="1">
              <a:spcBef>
                <a:spcPct val="0"/>
              </a:spcBef>
              <a:buNone/>
              <a:defRPr sz="1600" b="0" i="0" kern="1200">
                <a:solidFill>
                  <a:schemeClr val="bg2">
                    <a:lumMod val="75000"/>
                  </a:schemeClr>
                </a:solidFill>
                <a:latin typeface="Arial" charset="0"/>
                <a:ea typeface="Arial" charset="0"/>
                <a:cs typeface="Arial" charset="0"/>
              </a:defRPr>
            </a:lvl1pPr>
          </a:lstStyle>
          <a:p>
            <a:r>
              <a:rPr lang="en-US" sz="3200" b="1" dirty="0">
                <a:solidFill>
                  <a:schemeClr val="tx2"/>
                </a:solidFill>
              </a:rPr>
              <a:t>Highlights from the Guidance</a:t>
            </a:r>
          </a:p>
        </p:txBody>
      </p:sp>
      <p:pic>
        <p:nvPicPr>
          <p:cNvPr id="8" name="Picture 7">
            <a:extLst>
              <a:ext uri="{FF2B5EF4-FFF2-40B4-BE49-F238E27FC236}">
                <a16:creationId xmlns:a16="http://schemas.microsoft.com/office/drawing/2014/main" id="{8357DF4E-7D74-8344-974A-116BFE53E7D3}"/>
              </a:ext>
            </a:extLst>
          </p:cNvPr>
          <p:cNvPicPr>
            <a:picLocks noChangeAspect="1"/>
          </p:cNvPicPr>
          <p:nvPr/>
        </p:nvPicPr>
        <p:blipFill>
          <a:blip r:embed="rId4"/>
          <a:stretch>
            <a:fillRect/>
          </a:stretch>
        </p:blipFill>
        <p:spPr>
          <a:xfrm>
            <a:off x="454959" y="4489704"/>
            <a:ext cx="2054720" cy="365760"/>
          </a:xfrm>
          <a:prstGeom prst="rect">
            <a:avLst/>
          </a:prstGeom>
          <a:noFill/>
        </p:spPr>
      </p:pic>
    </p:spTree>
    <p:extLst>
      <p:ext uri="{BB962C8B-B14F-4D97-AF65-F5344CB8AC3E}">
        <p14:creationId xmlns:p14="http://schemas.microsoft.com/office/powerpoint/2010/main" val="622612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3DF22-B4A6-6113-0588-9A6BE570AB3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40F23B3-6416-3317-19C6-8F89498982D0}"/>
              </a:ext>
            </a:extLst>
          </p:cNvPr>
          <p:cNvSpPr>
            <a:spLocks noGrp="1"/>
          </p:cNvSpPr>
          <p:nvPr>
            <p:ph type="body" sz="quarter" idx="14"/>
          </p:nvPr>
        </p:nvSpPr>
        <p:spPr/>
        <p:txBody>
          <a:bodyPr>
            <a:normAutofit/>
          </a:bodyPr>
          <a:lstStyle/>
          <a:p>
            <a:r>
              <a:rPr lang="en-US" dirty="0">
                <a:solidFill>
                  <a:schemeClr val="tx2"/>
                </a:solidFill>
              </a:rPr>
              <a:t>Identity-Restricted</a:t>
            </a:r>
          </a:p>
          <a:p>
            <a:pPr lvl="1"/>
            <a:r>
              <a:rPr lang="en-US" dirty="0">
                <a:effectLst/>
                <a:latin typeface="Arial" panose="020B0604020202020204" pitchFamily="34" charset="0"/>
                <a:ea typeface="Times New Roman" panose="02020603050405020304" pitchFamily="18" charset="0"/>
              </a:rPr>
              <a:t>“aid for which a student’s race, sex (including gender identity and sexual orientation for purposes of this policy), color, ethnicity, or national origin is a factor in determining whether a student receives the aid or the amount of aid.”</a:t>
            </a:r>
            <a:endParaRPr lang="en-US" dirty="0"/>
          </a:p>
        </p:txBody>
      </p:sp>
      <p:sp>
        <p:nvSpPr>
          <p:cNvPr id="4" name="Title 3">
            <a:extLst>
              <a:ext uri="{FF2B5EF4-FFF2-40B4-BE49-F238E27FC236}">
                <a16:creationId xmlns:a16="http://schemas.microsoft.com/office/drawing/2014/main" id="{8A0E7BAC-E99D-38E1-1A24-BA4BD29AE892}"/>
              </a:ext>
            </a:extLst>
          </p:cNvPr>
          <p:cNvSpPr>
            <a:spLocks noGrp="1"/>
          </p:cNvSpPr>
          <p:nvPr>
            <p:ph type="title"/>
          </p:nvPr>
        </p:nvSpPr>
        <p:spPr/>
        <p:txBody>
          <a:bodyPr/>
          <a:lstStyle/>
          <a:p>
            <a:r>
              <a:rPr lang="en-US" dirty="0"/>
              <a:t>Basics: Section IV</a:t>
            </a:r>
          </a:p>
        </p:txBody>
      </p:sp>
      <p:pic>
        <p:nvPicPr>
          <p:cNvPr id="157" name="Picture 156">
            <a:extLst>
              <a:ext uri="{FF2B5EF4-FFF2-40B4-BE49-F238E27FC236}">
                <a16:creationId xmlns:a16="http://schemas.microsoft.com/office/drawing/2014/main" id="{672D2FF6-7C33-B866-A1BC-26CAB584AD7E}"/>
              </a:ext>
            </a:extLst>
          </p:cNvPr>
          <p:cNvPicPr>
            <a:picLocks noChangeAspect="1"/>
          </p:cNvPicPr>
          <p:nvPr/>
        </p:nvPicPr>
        <p:blipFill>
          <a:blip r:embed="rId3"/>
          <a:stretch>
            <a:fillRect/>
          </a:stretch>
        </p:blipFill>
        <p:spPr>
          <a:xfrm>
            <a:off x="3088088" y="1289050"/>
            <a:ext cx="5766401" cy="2692400"/>
          </a:xfrm>
          <a:prstGeom prst="rect">
            <a:avLst/>
          </a:prstGeom>
        </p:spPr>
      </p:pic>
      <p:sp>
        <p:nvSpPr>
          <p:cNvPr id="159" name="Oval 158">
            <a:extLst>
              <a:ext uri="{FF2B5EF4-FFF2-40B4-BE49-F238E27FC236}">
                <a16:creationId xmlns:a16="http://schemas.microsoft.com/office/drawing/2014/main" id="{63C04348-AEF0-A64A-80C6-DD4A4E0ABCAC}"/>
              </a:ext>
            </a:extLst>
          </p:cNvPr>
          <p:cNvSpPr/>
          <p:nvPr/>
        </p:nvSpPr>
        <p:spPr>
          <a:xfrm>
            <a:off x="3445744" y="1933575"/>
            <a:ext cx="2840755" cy="298450"/>
          </a:xfrm>
          <a:prstGeom prst="ellipse">
            <a:avLst/>
          </a:prstGeom>
          <a:noFill/>
          <a:ln w="1905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3249326"/>
      </p:ext>
    </p:extLst>
  </p:cSld>
  <p:clrMapOvr>
    <a:masterClrMapping/>
  </p:clrMapOvr>
</p:sld>
</file>

<file path=ppt/theme/theme1.xml><?xml version="1.0" encoding="utf-8"?>
<a:theme xmlns:a="http://schemas.openxmlformats.org/drawingml/2006/main" name="Office Theme">
  <a:themeElements>
    <a:clrScheme name="UCOP 3">
      <a:dk1>
        <a:srgbClr val="4C4C4C"/>
      </a:dk1>
      <a:lt1>
        <a:srgbClr val="FFFFFF"/>
      </a:lt1>
      <a:dk2>
        <a:srgbClr val="00A1DF"/>
      </a:dk2>
      <a:lt2>
        <a:srgbClr val="FFFFFF"/>
      </a:lt2>
      <a:accent1>
        <a:srgbClr val="7ECBEF"/>
      </a:accent1>
      <a:accent2>
        <a:srgbClr val="FFB602"/>
      </a:accent2>
      <a:accent3>
        <a:srgbClr val="FFC600"/>
      </a:accent3>
      <a:accent4>
        <a:srgbClr val="00A5B2"/>
      </a:accent4>
      <a:accent5>
        <a:srgbClr val="EB4D97"/>
      </a:accent5>
      <a:accent6>
        <a:srgbClr val="FF893C"/>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13424</TotalTime>
  <Words>1219</Words>
  <Application>Microsoft Office PowerPoint</Application>
  <PresentationFormat>On-screen Show (16:9)</PresentationFormat>
  <Paragraphs>153</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Garamond</vt:lpstr>
      <vt:lpstr>Georgia</vt:lpstr>
      <vt:lpstr>Office Theme</vt:lpstr>
      <vt:lpstr>Identity-Conscious Financial Aid at the University of California</vt:lpstr>
      <vt:lpstr>AGENDA &amp; Presenters</vt:lpstr>
      <vt:lpstr>State &amp; Federal</vt:lpstr>
      <vt:lpstr>Basics on the Legal Landscape Behind UC’s Guidelines</vt:lpstr>
      <vt:lpstr>Institutional Priorities</vt:lpstr>
      <vt:lpstr>Who, How, and What</vt:lpstr>
      <vt:lpstr>Process</vt:lpstr>
      <vt:lpstr>Salient Points, Pain Points, Risk Assessment</vt:lpstr>
      <vt:lpstr>Basics: Section IV</vt:lpstr>
      <vt:lpstr>Basics: Section V</vt:lpstr>
      <vt:lpstr>Risk Assessment: Section VI</vt:lpstr>
      <vt:lpstr>Other Issues </vt:lpstr>
      <vt:lpstr>PowerPoint Presentation</vt:lpstr>
      <vt:lpstr>Questions and 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Elizabeth Craig</dc:creator>
  <cp:lastModifiedBy>Shawn Brick</cp:lastModifiedBy>
  <cp:revision>713</cp:revision>
  <cp:lastPrinted>2011-06-29T23:27:19Z</cp:lastPrinted>
  <dcterms:created xsi:type="dcterms:W3CDTF">2010-12-15T22:40:49Z</dcterms:created>
  <dcterms:modified xsi:type="dcterms:W3CDTF">2024-04-19T21:12:31Z</dcterms:modified>
</cp:coreProperties>
</file>